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94" d="100"/>
          <a:sy n="194" d="100"/>
        </p:scale>
        <p:origin x="-24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34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91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2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5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74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54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6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253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353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625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841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FB1A3-1C0B-DA48-ADDE-E6E8E5954593}" type="datetimeFigureOut">
              <a:rPr lang="en-US" smtClean="0"/>
              <a:t>27/06/2013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69136-4A86-F448-8088-8C86BE2A2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3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eld K_mac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eld K_mac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153840" y="3390950"/>
            <a:ext cx="2991808" cy="641531"/>
          </a:xfrm>
          <a:custGeom>
            <a:avLst/>
            <a:gdLst>
              <a:gd name="connsiteX0" fmla="*/ 0 w 2991808"/>
              <a:gd name="connsiteY0" fmla="*/ 0 h 641531"/>
              <a:gd name="connsiteX1" fmla="*/ 58920 w 2991808"/>
              <a:gd name="connsiteY1" fmla="*/ 13092 h 641531"/>
              <a:gd name="connsiteX2" fmla="*/ 91653 w 2991808"/>
              <a:gd name="connsiteY2" fmla="*/ 32731 h 641531"/>
              <a:gd name="connsiteX3" fmla="*/ 104746 w 2991808"/>
              <a:gd name="connsiteY3" fmla="*/ 45824 h 641531"/>
              <a:gd name="connsiteX4" fmla="*/ 176759 w 2991808"/>
              <a:gd name="connsiteY4" fmla="*/ 65462 h 641531"/>
              <a:gd name="connsiteX5" fmla="*/ 216039 w 2991808"/>
              <a:gd name="connsiteY5" fmla="*/ 78555 h 641531"/>
              <a:gd name="connsiteX6" fmla="*/ 235679 w 2991808"/>
              <a:gd name="connsiteY6" fmla="*/ 85101 h 641531"/>
              <a:gd name="connsiteX7" fmla="*/ 281505 w 2991808"/>
              <a:gd name="connsiteY7" fmla="*/ 98194 h 641531"/>
              <a:gd name="connsiteX8" fmla="*/ 320785 w 2991808"/>
              <a:gd name="connsiteY8" fmla="*/ 117832 h 641531"/>
              <a:gd name="connsiteX9" fmla="*/ 353518 w 2991808"/>
              <a:gd name="connsiteY9" fmla="*/ 144017 h 641531"/>
              <a:gd name="connsiteX10" fmla="*/ 373158 w 2991808"/>
              <a:gd name="connsiteY10" fmla="*/ 150563 h 641531"/>
              <a:gd name="connsiteX11" fmla="*/ 386251 w 2991808"/>
              <a:gd name="connsiteY11" fmla="*/ 163656 h 641531"/>
              <a:gd name="connsiteX12" fmla="*/ 425531 w 2991808"/>
              <a:gd name="connsiteY12" fmla="*/ 176748 h 641531"/>
              <a:gd name="connsiteX13" fmla="*/ 438624 w 2991808"/>
              <a:gd name="connsiteY13" fmla="*/ 189841 h 641531"/>
              <a:gd name="connsiteX14" fmla="*/ 451717 w 2991808"/>
              <a:gd name="connsiteY14" fmla="*/ 209480 h 641531"/>
              <a:gd name="connsiteX15" fmla="*/ 471357 w 2991808"/>
              <a:gd name="connsiteY15" fmla="*/ 216026 h 641531"/>
              <a:gd name="connsiteX16" fmla="*/ 497544 w 2991808"/>
              <a:gd name="connsiteY16" fmla="*/ 248757 h 641531"/>
              <a:gd name="connsiteX17" fmla="*/ 510637 w 2991808"/>
              <a:gd name="connsiteY17" fmla="*/ 268396 h 641531"/>
              <a:gd name="connsiteX18" fmla="*/ 517183 w 2991808"/>
              <a:gd name="connsiteY18" fmla="*/ 288034 h 641531"/>
              <a:gd name="connsiteX19" fmla="*/ 530277 w 2991808"/>
              <a:gd name="connsiteY19" fmla="*/ 307673 h 641531"/>
              <a:gd name="connsiteX20" fmla="*/ 543370 w 2991808"/>
              <a:gd name="connsiteY20" fmla="*/ 346950 h 641531"/>
              <a:gd name="connsiteX21" fmla="*/ 549917 w 2991808"/>
              <a:gd name="connsiteY21" fmla="*/ 366589 h 641531"/>
              <a:gd name="connsiteX22" fmla="*/ 563010 w 2991808"/>
              <a:gd name="connsiteY22" fmla="*/ 379682 h 641531"/>
              <a:gd name="connsiteX23" fmla="*/ 569556 w 2991808"/>
              <a:gd name="connsiteY23" fmla="*/ 399320 h 641531"/>
              <a:gd name="connsiteX24" fmla="*/ 582650 w 2991808"/>
              <a:gd name="connsiteY24" fmla="*/ 412413 h 641531"/>
              <a:gd name="connsiteX25" fmla="*/ 595743 w 2991808"/>
              <a:gd name="connsiteY25" fmla="*/ 458236 h 641531"/>
              <a:gd name="connsiteX26" fmla="*/ 608836 w 2991808"/>
              <a:gd name="connsiteY26" fmla="*/ 471329 h 641531"/>
              <a:gd name="connsiteX27" fmla="*/ 635023 w 2991808"/>
              <a:gd name="connsiteY27" fmla="*/ 530245 h 641531"/>
              <a:gd name="connsiteX28" fmla="*/ 648116 w 2991808"/>
              <a:gd name="connsiteY28" fmla="*/ 543338 h 641531"/>
              <a:gd name="connsiteX29" fmla="*/ 674302 w 2991808"/>
              <a:gd name="connsiteY29" fmla="*/ 549884 h 641531"/>
              <a:gd name="connsiteX30" fmla="*/ 687396 w 2991808"/>
              <a:gd name="connsiteY30" fmla="*/ 562976 h 641531"/>
              <a:gd name="connsiteX31" fmla="*/ 713582 w 2991808"/>
              <a:gd name="connsiteY31" fmla="*/ 569522 h 641531"/>
              <a:gd name="connsiteX32" fmla="*/ 752862 w 2991808"/>
              <a:gd name="connsiteY32" fmla="*/ 582615 h 641531"/>
              <a:gd name="connsiteX33" fmla="*/ 772502 w 2991808"/>
              <a:gd name="connsiteY33" fmla="*/ 589161 h 641531"/>
              <a:gd name="connsiteX34" fmla="*/ 792142 w 2991808"/>
              <a:gd name="connsiteY34" fmla="*/ 595707 h 641531"/>
              <a:gd name="connsiteX35" fmla="*/ 811782 w 2991808"/>
              <a:gd name="connsiteY35" fmla="*/ 608800 h 641531"/>
              <a:gd name="connsiteX36" fmla="*/ 837968 w 2991808"/>
              <a:gd name="connsiteY36" fmla="*/ 621892 h 641531"/>
              <a:gd name="connsiteX37" fmla="*/ 851061 w 2991808"/>
              <a:gd name="connsiteY37" fmla="*/ 634985 h 641531"/>
              <a:gd name="connsiteX38" fmla="*/ 890341 w 2991808"/>
              <a:gd name="connsiteY38" fmla="*/ 641531 h 641531"/>
              <a:gd name="connsiteX39" fmla="*/ 1073647 w 2991808"/>
              <a:gd name="connsiteY39" fmla="*/ 634985 h 641531"/>
              <a:gd name="connsiteX40" fmla="*/ 1126020 w 2991808"/>
              <a:gd name="connsiteY40" fmla="*/ 628439 h 641531"/>
              <a:gd name="connsiteX41" fmla="*/ 1145660 w 2991808"/>
              <a:gd name="connsiteY41" fmla="*/ 615346 h 641531"/>
              <a:gd name="connsiteX42" fmla="*/ 1178393 w 2991808"/>
              <a:gd name="connsiteY42" fmla="*/ 582615 h 641531"/>
              <a:gd name="connsiteX43" fmla="*/ 1191486 w 2991808"/>
              <a:gd name="connsiteY43" fmla="*/ 569522 h 641531"/>
              <a:gd name="connsiteX44" fmla="*/ 1237312 w 2991808"/>
              <a:gd name="connsiteY44" fmla="*/ 556430 h 641531"/>
              <a:gd name="connsiteX45" fmla="*/ 1250406 w 2991808"/>
              <a:gd name="connsiteY45" fmla="*/ 543338 h 641531"/>
              <a:gd name="connsiteX46" fmla="*/ 1283139 w 2991808"/>
              <a:gd name="connsiteY46" fmla="*/ 530245 h 641531"/>
              <a:gd name="connsiteX47" fmla="*/ 1407525 w 2991808"/>
              <a:gd name="connsiteY47" fmla="*/ 504060 h 641531"/>
              <a:gd name="connsiteX48" fmla="*/ 1603923 w 2991808"/>
              <a:gd name="connsiteY48" fmla="*/ 517153 h 641531"/>
              <a:gd name="connsiteX49" fmla="*/ 1623563 w 2991808"/>
              <a:gd name="connsiteY49" fmla="*/ 523699 h 641531"/>
              <a:gd name="connsiteX50" fmla="*/ 1689030 w 2991808"/>
              <a:gd name="connsiteY50" fmla="*/ 536791 h 641531"/>
              <a:gd name="connsiteX51" fmla="*/ 1734856 w 2991808"/>
              <a:gd name="connsiteY51" fmla="*/ 556430 h 641531"/>
              <a:gd name="connsiteX52" fmla="*/ 1787229 w 2991808"/>
              <a:gd name="connsiteY52" fmla="*/ 569522 h 641531"/>
              <a:gd name="connsiteX53" fmla="*/ 1826509 w 2991808"/>
              <a:gd name="connsiteY53" fmla="*/ 582615 h 641531"/>
              <a:gd name="connsiteX54" fmla="*/ 1846149 w 2991808"/>
              <a:gd name="connsiteY54" fmla="*/ 589161 h 641531"/>
              <a:gd name="connsiteX55" fmla="*/ 1950895 w 2991808"/>
              <a:gd name="connsiteY55" fmla="*/ 608800 h 641531"/>
              <a:gd name="connsiteX56" fmla="*/ 1996721 w 2991808"/>
              <a:gd name="connsiteY56" fmla="*/ 615346 h 641531"/>
              <a:gd name="connsiteX57" fmla="*/ 2114560 w 2991808"/>
              <a:gd name="connsiteY57" fmla="*/ 621892 h 641531"/>
              <a:gd name="connsiteX58" fmla="*/ 2363332 w 2991808"/>
              <a:gd name="connsiteY58" fmla="*/ 615346 h 641531"/>
              <a:gd name="connsiteX59" fmla="*/ 2396065 w 2991808"/>
              <a:gd name="connsiteY59" fmla="*/ 608800 h 641531"/>
              <a:gd name="connsiteX60" fmla="*/ 2448438 w 2991808"/>
              <a:gd name="connsiteY60" fmla="*/ 602254 h 641531"/>
              <a:gd name="connsiteX61" fmla="*/ 2500811 w 2991808"/>
              <a:gd name="connsiteY61" fmla="*/ 589161 h 641531"/>
              <a:gd name="connsiteX62" fmla="*/ 2540091 w 2991808"/>
              <a:gd name="connsiteY62" fmla="*/ 576069 h 641531"/>
              <a:gd name="connsiteX63" fmla="*/ 2553184 w 2991808"/>
              <a:gd name="connsiteY63" fmla="*/ 556430 h 641531"/>
              <a:gd name="connsiteX64" fmla="*/ 2592464 w 2991808"/>
              <a:gd name="connsiteY64" fmla="*/ 543338 h 641531"/>
              <a:gd name="connsiteX65" fmla="*/ 2631744 w 2991808"/>
              <a:gd name="connsiteY65" fmla="*/ 523699 h 641531"/>
              <a:gd name="connsiteX66" fmla="*/ 2644837 w 2991808"/>
              <a:gd name="connsiteY66" fmla="*/ 510606 h 641531"/>
              <a:gd name="connsiteX67" fmla="*/ 2684117 w 2991808"/>
              <a:gd name="connsiteY67" fmla="*/ 497514 h 641531"/>
              <a:gd name="connsiteX68" fmla="*/ 2723396 w 2991808"/>
              <a:gd name="connsiteY68" fmla="*/ 471329 h 641531"/>
              <a:gd name="connsiteX69" fmla="*/ 2736490 w 2991808"/>
              <a:gd name="connsiteY69" fmla="*/ 458236 h 641531"/>
              <a:gd name="connsiteX70" fmla="*/ 2756130 w 2991808"/>
              <a:gd name="connsiteY70" fmla="*/ 451690 h 641531"/>
              <a:gd name="connsiteX71" fmla="*/ 2795409 w 2991808"/>
              <a:gd name="connsiteY71" fmla="*/ 425505 h 641531"/>
              <a:gd name="connsiteX72" fmla="*/ 2815049 w 2991808"/>
              <a:gd name="connsiteY72" fmla="*/ 412413 h 641531"/>
              <a:gd name="connsiteX73" fmla="*/ 2828142 w 2991808"/>
              <a:gd name="connsiteY73" fmla="*/ 399320 h 641531"/>
              <a:gd name="connsiteX74" fmla="*/ 2847782 w 2991808"/>
              <a:gd name="connsiteY74" fmla="*/ 392774 h 641531"/>
              <a:gd name="connsiteX75" fmla="*/ 2873969 w 2991808"/>
              <a:gd name="connsiteY75" fmla="*/ 386228 h 641531"/>
              <a:gd name="connsiteX76" fmla="*/ 2893609 w 2991808"/>
              <a:gd name="connsiteY76" fmla="*/ 379682 h 641531"/>
              <a:gd name="connsiteX77" fmla="*/ 2959075 w 2991808"/>
              <a:gd name="connsiteY77" fmla="*/ 360043 h 641531"/>
              <a:gd name="connsiteX78" fmla="*/ 2978715 w 2991808"/>
              <a:gd name="connsiteY78" fmla="*/ 353497 h 641531"/>
              <a:gd name="connsiteX79" fmla="*/ 2991808 w 2991808"/>
              <a:gd name="connsiteY79" fmla="*/ 340404 h 64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991808" h="641531">
                <a:moveTo>
                  <a:pt x="0" y="0"/>
                </a:moveTo>
                <a:cubicBezTo>
                  <a:pt x="7930" y="1322"/>
                  <a:pt x="46524" y="5655"/>
                  <a:pt x="58920" y="13092"/>
                </a:cubicBezTo>
                <a:cubicBezTo>
                  <a:pt x="103852" y="40050"/>
                  <a:pt x="36015" y="14187"/>
                  <a:pt x="91653" y="32731"/>
                </a:cubicBezTo>
                <a:cubicBezTo>
                  <a:pt x="96017" y="37095"/>
                  <a:pt x="99225" y="43064"/>
                  <a:pt x="104746" y="45824"/>
                </a:cubicBezTo>
                <a:cubicBezTo>
                  <a:pt x="136398" y="61649"/>
                  <a:pt x="145153" y="56842"/>
                  <a:pt x="176759" y="65462"/>
                </a:cubicBezTo>
                <a:cubicBezTo>
                  <a:pt x="190074" y="69093"/>
                  <a:pt x="202946" y="74191"/>
                  <a:pt x="216039" y="78555"/>
                </a:cubicBezTo>
                <a:cubicBezTo>
                  <a:pt x="222586" y="80737"/>
                  <a:pt x="228984" y="83427"/>
                  <a:pt x="235679" y="85101"/>
                </a:cubicBezTo>
                <a:cubicBezTo>
                  <a:pt x="244075" y="87200"/>
                  <a:pt x="272109" y="93496"/>
                  <a:pt x="281505" y="98194"/>
                </a:cubicBezTo>
                <a:cubicBezTo>
                  <a:pt x="332261" y="123571"/>
                  <a:pt x="271426" y="101381"/>
                  <a:pt x="320785" y="117832"/>
                </a:cubicBezTo>
                <a:cubicBezTo>
                  <a:pt x="332964" y="130011"/>
                  <a:pt x="336999" y="135758"/>
                  <a:pt x="353518" y="144017"/>
                </a:cubicBezTo>
                <a:cubicBezTo>
                  <a:pt x="359690" y="147103"/>
                  <a:pt x="366611" y="148381"/>
                  <a:pt x="373158" y="150563"/>
                </a:cubicBezTo>
                <a:cubicBezTo>
                  <a:pt x="377522" y="154927"/>
                  <a:pt x="380730" y="160896"/>
                  <a:pt x="386251" y="163656"/>
                </a:cubicBezTo>
                <a:cubicBezTo>
                  <a:pt x="398596" y="169828"/>
                  <a:pt x="425531" y="176748"/>
                  <a:pt x="425531" y="176748"/>
                </a:cubicBezTo>
                <a:cubicBezTo>
                  <a:pt x="429895" y="181112"/>
                  <a:pt x="434768" y="185021"/>
                  <a:pt x="438624" y="189841"/>
                </a:cubicBezTo>
                <a:cubicBezTo>
                  <a:pt x="443539" y="195985"/>
                  <a:pt x="445573" y="204565"/>
                  <a:pt x="451717" y="209480"/>
                </a:cubicBezTo>
                <a:cubicBezTo>
                  <a:pt x="457106" y="213791"/>
                  <a:pt x="464810" y="213844"/>
                  <a:pt x="471357" y="216026"/>
                </a:cubicBezTo>
                <a:cubicBezTo>
                  <a:pt x="511661" y="276477"/>
                  <a:pt x="460225" y="202111"/>
                  <a:pt x="497544" y="248757"/>
                </a:cubicBezTo>
                <a:cubicBezTo>
                  <a:pt x="502459" y="254901"/>
                  <a:pt x="506273" y="261850"/>
                  <a:pt x="510637" y="268396"/>
                </a:cubicBezTo>
                <a:cubicBezTo>
                  <a:pt x="512819" y="274942"/>
                  <a:pt x="514097" y="281862"/>
                  <a:pt x="517183" y="288034"/>
                </a:cubicBezTo>
                <a:cubicBezTo>
                  <a:pt x="520702" y="295071"/>
                  <a:pt x="527081" y="300483"/>
                  <a:pt x="530277" y="307673"/>
                </a:cubicBezTo>
                <a:cubicBezTo>
                  <a:pt x="535882" y="320284"/>
                  <a:pt x="539006" y="333858"/>
                  <a:pt x="543370" y="346950"/>
                </a:cubicBezTo>
                <a:cubicBezTo>
                  <a:pt x="545552" y="353496"/>
                  <a:pt x="545038" y="361710"/>
                  <a:pt x="549917" y="366589"/>
                </a:cubicBezTo>
                <a:lnTo>
                  <a:pt x="563010" y="379682"/>
                </a:lnTo>
                <a:cubicBezTo>
                  <a:pt x="565192" y="386228"/>
                  <a:pt x="566006" y="393403"/>
                  <a:pt x="569556" y="399320"/>
                </a:cubicBezTo>
                <a:cubicBezTo>
                  <a:pt x="572732" y="404613"/>
                  <a:pt x="579890" y="406892"/>
                  <a:pt x="582650" y="412413"/>
                </a:cubicBezTo>
                <a:cubicBezTo>
                  <a:pt x="591219" y="429550"/>
                  <a:pt x="586083" y="442136"/>
                  <a:pt x="595743" y="458236"/>
                </a:cubicBezTo>
                <a:cubicBezTo>
                  <a:pt x="598919" y="463528"/>
                  <a:pt x="604472" y="466965"/>
                  <a:pt x="608836" y="471329"/>
                </a:cubicBezTo>
                <a:cubicBezTo>
                  <a:pt x="619219" y="502477"/>
                  <a:pt x="617237" y="508013"/>
                  <a:pt x="635023" y="530245"/>
                </a:cubicBezTo>
                <a:cubicBezTo>
                  <a:pt x="638879" y="535064"/>
                  <a:pt x="642595" y="540578"/>
                  <a:pt x="648116" y="543338"/>
                </a:cubicBezTo>
                <a:cubicBezTo>
                  <a:pt x="656163" y="547362"/>
                  <a:pt x="665573" y="547702"/>
                  <a:pt x="674302" y="549884"/>
                </a:cubicBezTo>
                <a:cubicBezTo>
                  <a:pt x="678667" y="554248"/>
                  <a:pt x="681875" y="560216"/>
                  <a:pt x="687396" y="562976"/>
                </a:cubicBezTo>
                <a:cubicBezTo>
                  <a:pt x="695444" y="566999"/>
                  <a:pt x="704964" y="566937"/>
                  <a:pt x="713582" y="569522"/>
                </a:cubicBezTo>
                <a:cubicBezTo>
                  <a:pt x="726802" y="573488"/>
                  <a:pt x="739769" y="578251"/>
                  <a:pt x="752862" y="582615"/>
                </a:cubicBezTo>
                <a:lnTo>
                  <a:pt x="772502" y="589161"/>
                </a:lnTo>
                <a:lnTo>
                  <a:pt x="792142" y="595707"/>
                </a:lnTo>
                <a:cubicBezTo>
                  <a:pt x="798689" y="600071"/>
                  <a:pt x="804951" y="604896"/>
                  <a:pt x="811782" y="608800"/>
                </a:cubicBezTo>
                <a:cubicBezTo>
                  <a:pt x="820255" y="613642"/>
                  <a:pt x="829848" y="616479"/>
                  <a:pt x="837968" y="621892"/>
                </a:cubicBezTo>
                <a:cubicBezTo>
                  <a:pt x="843104" y="625316"/>
                  <a:pt x="845282" y="632818"/>
                  <a:pt x="851061" y="634985"/>
                </a:cubicBezTo>
                <a:cubicBezTo>
                  <a:pt x="863490" y="639646"/>
                  <a:pt x="877248" y="639349"/>
                  <a:pt x="890341" y="641531"/>
                </a:cubicBezTo>
                <a:lnTo>
                  <a:pt x="1073647" y="634985"/>
                </a:lnTo>
                <a:cubicBezTo>
                  <a:pt x="1091213" y="634009"/>
                  <a:pt x="1109046" y="633068"/>
                  <a:pt x="1126020" y="628439"/>
                </a:cubicBezTo>
                <a:cubicBezTo>
                  <a:pt x="1133611" y="626369"/>
                  <a:pt x="1139113" y="619710"/>
                  <a:pt x="1145660" y="615346"/>
                </a:cubicBezTo>
                <a:cubicBezTo>
                  <a:pt x="1168106" y="581678"/>
                  <a:pt x="1147218" y="607554"/>
                  <a:pt x="1178393" y="582615"/>
                </a:cubicBezTo>
                <a:cubicBezTo>
                  <a:pt x="1183213" y="578759"/>
                  <a:pt x="1186193" y="572697"/>
                  <a:pt x="1191486" y="569522"/>
                </a:cubicBezTo>
                <a:cubicBezTo>
                  <a:pt x="1198193" y="565498"/>
                  <a:pt x="1232422" y="557652"/>
                  <a:pt x="1237312" y="556430"/>
                </a:cubicBezTo>
                <a:cubicBezTo>
                  <a:pt x="1241677" y="552066"/>
                  <a:pt x="1245047" y="546400"/>
                  <a:pt x="1250406" y="543338"/>
                </a:cubicBezTo>
                <a:cubicBezTo>
                  <a:pt x="1260609" y="537508"/>
                  <a:pt x="1271907" y="533701"/>
                  <a:pt x="1283139" y="530245"/>
                </a:cubicBezTo>
                <a:cubicBezTo>
                  <a:pt x="1324321" y="517574"/>
                  <a:pt x="1365072" y="511779"/>
                  <a:pt x="1407525" y="504060"/>
                </a:cubicBezTo>
                <a:cubicBezTo>
                  <a:pt x="1472991" y="508424"/>
                  <a:pt x="1538581" y="511213"/>
                  <a:pt x="1603923" y="517153"/>
                </a:cubicBezTo>
                <a:cubicBezTo>
                  <a:pt x="1610795" y="517778"/>
                  <a:pt x="1616839" y="522147"/>
                  <a:pt x="1623563" y="523699"/>
                </a:cubicBezTo>
                <a:cubicBezTo>
                  <a:pt x="1645248" y="528703"/>
                  <a:pt x="1689030" y="536791"/>
                  <a:pt x="1689030" y="536791"/>
                </a:cubicBezTo>
                <a:cubicBezTo>
                  <a:pt x="1710493" y="547522"/>
                  <a:pt x="1713662" y="550650"/>
                  <a:pt x="1734856" y="556430"/>
                </a:cubicBezTo>
                <a:cubicBezTo>
                  <a:pt x="1752217" y="561164"/>
                  <a:pt x="1770158" y="563832"/>
                  <a:pt x="1787229" y="569522"/>
                </a:cubicBezTo>
                <a:lnTo>
                  <a:pt x="1826509" y="582615"/>
                </a:lnTo>
                <a:cubicBezTo>
                  <a:pt x="1833056" y="584797"/>
                  <a:pt x="1839382" y="587808"/>
                  <a:pt x="1846149" y="589161"/>
                </a:cubicBezTo>
                <a:cubicBezTo>
                  <a:pt x="1896128" y="599157"/>
                  <a:pt x="1906665" y="601996"/>
                  <a:pt x="1950895" y="608800"/>
                </a:cubicBezTo>
                <a:cubicBezTo>
                  <a:pt x="1966146" y="611146"/>
                  <a:pt x="1981340" y="614116"/>
                  <a:pt x="1996721" y="615346"/>
                </a:cubicBezTo>
                <a:cubicBezTo>
                  <a:pt x="2035936" y="618483"/>
                  <a:pt x="2075280" y="619710"/>
                  <a:pt x="2114560" y="621892"/>
                </a:cubicBezTo>
                <a:cubicBezTo>
                  <a:pt x="2197484" y="619710"/>
                  <a:pt x="2280469" y="619200"/>
                  <a:pt x="2363332" y="615346"/>
                </a:cubicBezTo>
                <a:cubicBezTo>
                  <a:pt x="2374447" y="614829"/>
                  <a:pt x="2385067" y="610492"/>
                  <a:pt x="2396065" y="608800"/>
                </a:cubicBezTo>
                <a:cubicBezTo>
                  <a:pt x="2413454" y="606125"/>
                  <a:pt x="2430980" y="604436"/>
                  <a:pt x="2448438" y="602254"/>
                </a:cubicBezTo>
                <a:cubicBezTo>
                  <a:pt x="2508006" y="582397"/>
                  <a:pt x="2413951" y="612848"/>
                  <a:pt x="2500811" y="589161"/>
                </a:cubicBezTo>
                <a:cubicBezTo>
                  <a:pt x="2514126" y="585530"/>
                  <a:pt x="2540091" y="576069"/>
                  <a:pt x="2540091" y="576069"/>
                </a:cubicBezTo>
                <a:cubicBezTo>
                  <a:pt x="2544455" y="569523"/>
                  <a:pt x="2546512" y="560600"/>
                  <a:pt x="2553184" y="556430"/>
                </a:cubicBezTo>
                <a:cubicBezTo>
                  <a:pt x="2564888" y="549116"/>
                  <a:pt x="2579371" y="547702"/>
                  <a:pt x="2592464" y="543338"/>
                </a:cubicBezTo>
                <a:cubicBezTo>
                  <a:pt x="2613204" y="536425"/>
                  <a:pt x="2613618" y="538199"/>
                  <a:pt x="2631744" y="523699"/>
                </a:cubicBezTo>
                <a:cubicBezTo>
                  <a:pt x="2636564" y="519843"/>
                  <a:pt x="2639316" y="513366"/>
                  <a:pt x="2644837" y="510606"/>
                </a:cubicBezTo>
                <a:cubicBezTo>
                  <a:pt x="2657182" y="504434"/>
                  <a:pt x="2684117" y="497514"/>
                  <a:pt x="2684117" y="497514"/>
                </a:cubicBezTo>
                <a:cubicBezTo>
                  <a:pt x="2697210" y="488786"/>
                  <a:pt x="2712269" y="482455"/>
                  <a:pt x="2723396" y="471329"/>
                </a:cubicBezTo>
                <a:cubicBezTo>
                  <a:pt x="2727761" y="466965"/>
                  <a:pt x="2731197" y="461411"/>
                  <a:pt x="2736490" y="458236"/>
                </a:cubicBezTo>
                <a:cubicBezTo>
                  <a:pt x="2742407" y="454686"/>
                  <a:pt x="2749583" y="453872"/>
                  <a:pt x="2756130" y="451690"/>
                </a:cubicBezTo>
                <a:cubicBezTo>
                  <a:pt x="2793356" y="414466"/>
                  <a:pt x="2757514" y="444451"/>
                  <a:pt x="2795409" y="425505"/>
                </a:cubicBezTo>
                <a:cubicBezTo>
                  <a:pt x="2802446" y="421987"/>
                  <a:pt x="2808905" y="417328"/>
                  <a:pt x="2815049" y="412413"/>
                </a:cubicBezTo>
                <a:cubicBezTo>
                  <a:pt x="2819869" y="408557"/>
                  <a:pt x="2822849" y="402495"/>
                  <a:pt x="2828142" y="399320"/>
                </a:cubicBezTo>
                <a:cubicBezTo>
                  <a:pt x="2834059" y="395770"/>
                  <a:pt x="2841147" y="394670"/>
                  <a:pt x="2847782" y="392774"/>
                </a:cubicBezTo>
                <a:cubicBezTo>
                  <a:pt x="2856433" y="390302"/>
                  <a:pt x="2865318" y="388700"/>
                  <a:pt x="2873969" y="386228"/>
                </a:cubicBezTo>
                <a:cubicBezTo>
                  <a:pt x="2880604" y="384332"/>
                  <a:pt x="2886974" y="381578"/>
                  <a:pt x="2893609" y="379682"/>
                </a:cubicBezTo>
                <a:cubicBezTo>
                  <a:pt x="2962867" y="359894"/>
                  <a:pt x="2865728" y="391155"/>
                  <a:pt x="2959075" y="360043"/>
                </a:cubicBezTo>
                <a:lnTo>
                  <a:pt x="2978715" y="353497"/>
                </a:lnTo>
                <a:lnTo>
                  <a:pt x="2991808" y="340404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584284" y="2415561"/>
            <a:ext cx="4091641" cy="988481"/>
          </a:xfrm>
          <a:custGeom>
            <a:avLst/>
            <a:gdLst>
              <a:gd name="connsiteX0" fmla="*/ 0 w 4091641"/>
              <a:gd name="connsiteY0" fmla="*/ 0 h 988481"/>
              <a:gd name="connsiteX1" fmla="*/ 45826 w 4091641"/>
              <a:gd name="connsiteY1" fmla="*/ 45824 h 988481"/>
              <a:gd name="connsiteX2" fmla="*/ 85106 w 4091641"/>
              <a:gd name="connsiteY2" fmla="*/ 58916 h 988481"/>
              <a:gd name="connsiteX3" fmla="*/ 104746 w 4091641"/>
              <a:gd name="connsiteY3" fmla="*/ 65462 h 988481"/>
              <a:gd name="connsiteX4" fmla="*/ 117839 w 4091641"/>
              <a:gd name="connsiteY4" fmla="*/ 78555 h 988481"/>
              <a:gd name="connsiteX5" fmla="*/ 144025 w 4091641"/>
              <a:gd name="connsiteY5" fmla="*/ 85101 h 988481"/>
              <a:gd name="connsiteX6" fmla="*/ 163665 w 4091641"/>
              <a:gd name="connsiteY6" fmla="*/ 91647 h 988481"/>
              <a:gd name="connsiteX7" fmla="*/ 209492 w 4091641"/>
              <a:gd name="connsiteY7" fmla="*/ 111286 h 988481"/>
              <a:gd name="connsiteX8" fmla="*/ 248771 w 4091641"/>
              <a:gd name="connsiteY8" fmla="*/ 124378 h 988481"/>
              <a:gd name="connsiteX9" fmla="*/ 307691 w 4091641"/>
              <a:gd name="connsiteY9" fmla="*/ 137471 h 988481"/>
              <a:gd name="connsiteX10" fmla="*/ 353517 w 4091641"/>
              <a:gd name="connsiteY10" fmla="*/ 157110 h 988481"/>
              <a:gd name="connsiteX11" fmla="*/ 392797 w 4091641"/>
              <a:gd name="connsiteY11" fmla="*/ 170202 h 988481"/>
              <a:gd name="connsiteX12" fmla="*/ 405890 w 4091641"/>
              <a:gd name="connsiteY12" fmla="*/ 183295 h 988481"/>
              <a:gd name="connsiteX13" fmla="*/ 464810 w 4091641"/>
              <a:gd name="connsiteY13" fmla="*/ 196387 h 988481"/>
              <a:gd name="connsiteX14" fmla="*/ 504090 w 4091641"/>
              <a:gd name="connsiteY14" fmla="*/ 216026 h 988481"/>
              <a:gd name="connsiteX15" fmla="*/ 549916 w 4091641"/>
              <a:gd name="connsiteY15" fmla="*/ 235664 h 988481"/>
              <a:gd name="connsiteX16" fmla="*/ 582649 w 4091641"/>
              <a:gd name="connsiteY16" fmla="*/ 261849 h 988481"/>
              <a:gd name="connsiteX17" fmla="*/ 608836 w 4091641"/>
              <a:gd name="connsiteY17" fmla="*/ 288034 h 988481"/>
              <a:gd name="connsiteX18" fmla="*/ 621929 w 4091641"/>
              <a:gd name="connsiteY18" fmla="*/ 301127 h 988481"/>
              <a:gd name="connsiteX19" fmla="*/ 641569 w 4091641"/>
              <a:gd name="connsiteY19" fmla="*/ 340404 h 988481"/>
              <a:gd name="connsiteX20" fmla="*/ 654662 w 4091641"/>
              <a:gd name="connsiteY20" fmla="*/ 366589 h 988481"/>
              <a:gd name="connsiteX21" fmla="*/ 667755 w 4091641"/>
              <a:gd name="connsiteY21" fmla="*/ 405867 h 988481"/>
              <a:gd name="connsiteX22" fmla="*/ 680849 w 4091641"/>
              <a:gd name="connsiteY22" fmla="*/ 445144 h 988481"/>
              <a:gd name="connsiteX23" fmla="*/ 693942 w 4091641"/>
              <a:gd name="connsiteY23" fmla="*/ 490968 h 988481"/>
              <a:gd name="connsiteX24" fmla="*/ 707035 w 4091641"/>
              <a:gd name="connsiteY24" fmla="*/ 517153 h 988481"/>
              <a:gd name="connsiteX25" fmla="*/ 720128 w 4091641"/>
              <a:gd name="connsiteY25" fmla="*/ 536791 h 988481"/>
              <a:gd name="connsiteX26" fmla="*/ 733222 w 4091641"/>
              <a:gd name="connsiteY26" fmla="*/ 576069 h 988481"/>
              <a:gd name="connsiteX27" fmla="*/ 739768 w 4091641"/>
              <a:gd name="connsiteY27" fmla="*/ 595707 h 988481"/>
              <a:gd name="connsiteX28" fmla="*/ 746315 w 4091641"/>
              <a:gd name="connsiteY28" fmla="*/ 628439 h 988481"/>
              <a:gd name="connsiteX29" fmla="*/ 785595 w 4091641"/>
              <a:gd name="connsiteY29" fmla="*/ 693901 h 988481"/>
              <a:gd name="connsiteX30" fmla="*/ 811781 w 4091641"/>
              <a:gd name="connsiteY30" fmla="*/ 720086 h 988481"/>
              <a:gd name="connsiteX31" fmla="*/ 857608 w 4091641"/>
              <a:gd name="connsiteY31" fmla="*/ 772456 h 988481"/>
              <a:gd name="connsiteX32" fmla="*/ 877247 w 4091641"/>
              <a:gd name="connsiteY32" fmla="*/ 779002 h 988481"/>
              <a:gd name="connsiteX33" fmla="*/ 909981 w 4091641"/>
              <a:gd name="connsiteY33" fmla="*/ 805187 h 988481"/>
              <a:gd name="connsiteX34" fmla="*/ 929620 w 4091641"/>
              <a:gd name="connsiteY34" fmla="*/ 824826 h 988481"/>
              <a:gd name="connsiteX35" fmla="*/ 949260 w 4091641"/>
              <a:gd name="connsiteY35" fmla="*/ 837918 h 988481"/>
              <a:gd name="connsiteX36" fmla="*/ 962354 w 4091641"/>
              <a:gd name="connsiteY36" fmla="*/ 851011 h 988481"/>
              <a:gd name="connsiteX37" fmla="*/ 1014727 w 4091641"/>
              <a:gd name="connsiteY37" fmla="*/ 877195 h 988481"/>
              <a:gd name="connsiteX38" fmla="*/ 1027820 w 4091641"/>
              <a:gd name="connsiteY38" fmla="*/ 896834 h 988481"/>
              <a:gd name="connsiteX39" fmla="*/ 1067100 w 4091641"/>
              <a:gd name="connsiteY39" fmla="*/ 923019 h 988481"/>
              <a:gd name="connsiteX40" fmla="*/ 1086739 w 4091641"/>
              <a:gd name="connsiteY40" fmla="*/ 936112 h 988481"/>
              <a:gd name="connsiteX41" fmla="*/ 1132566 w 4091641"/>
              <a:gd name="connsiteY41" fmla="*/ 949204 h 988481"/>
              <a:gd name="connsiteX42" fmla="*/ 1152206 w 4091641"/>
              <a:gd name="connsiteY42" fmla="*/ 955750 h 988481"/>
              <a:gd name="connsiteX43" fmla="*/ 1178392 w 4091641"/>
              <a:gd name="connsiteY43" fmla="*/ 968843 h 988481"/>
              <a:gd name="connsiteX44" fmla="*/ 1217672 w 4091641"/>
              <a:gd name="connsiteY44" fmla="*/ 975389 h 988481"/>
              <a:gd name="connsiteX45" fmla="*/ 1342058 w 4091641"/>
              <a:gd name="connsiteY45" fmla="*/ 988481 h 988481"/>
              <a:gd name="connsiteX46" fmla="*/ 1446804 w 4091641"/>
              <a:gd name="connsiteY46" fmla="*/ 981935 h 988481"/>
              <a:gd name="connsiteX47" fmla="*/ 1472990 w 4091641"/>
              <a:gd name="connsiteY47" fmla="*/ 975389 h 988481"/>
              <a:gd name="connsiteX48" fmla="*/ 1512270 w 4091641"/>
              <a:gd name="connsiteY48" fmla="*/ 962297 h 988481"/>
              <a:gd name="connsiteX49" fmla="*/ 1531910 w 4091641"/>
              <a:gd name="connsiteY49" fmla="*/ 949204 h 988481"/>
              <a:gd name="connsiteX50" fmla="*/ 1597376 w 4091641"/>
              <a:gd name="connsiteY50" fmla="*/ 936112 h 988481"/>
              <a:gd name="connsiteX51" fmla="*/ 1662843 w 4091641"/>
              <a:gd name="connsiteY51" fmla="*/ 923019 h 988481"/>
              <a:gd name="connsiteX52" fmla="*/ 1741402 w 4091641"/>
              <a:gd name="connsiteY52" fmla="*/ 896834 h 988481"/>
              <a:gd name="connsiteX53" fmla="*/ 1761042 w 4091641"/>
              <a:gd name="connsiteY53" fmla="*/ 890288 h 988481"/>
              <a:gd name="connsiteX54" fmla="*/ 1819962 w 4091641"/>
              <a:gd name="connsiteY54" fmla="*/ 877195 h 988481"/>
              <a:gd name="connsiteX55" fmla="*/ 1839601 w 4091641"/>
              <a:gd name="connsiteY55" fmla="*/ 870649 h 988481"/>
              <a:gd name="connsiteX56" fmla="*/ 1872335 w 4091641"/>
              <a:gd name="connsiteY56" fmla="*/ 864103 h 988481"/>
              <a:gd name="connsiteX57" fmla="*/ 1891974 w 4091641"/>
              <a:gd name="connsiteY57" fmla="*/ 857557 h 988481"/>
              <a:gd name="connsiteX58" fmla="*/ 1977081 w 4091641"/>
              <a:gd name="connsiteY58" fmla="*/ 851011 h 988481"/>
              <a:gd name="connsiteX59" fmla="*/ 2114560 w 4091641"/>
              <a:gd name="connsiteY59" fmla="*/ 837918 h 988481"/>
              <a:gd name="connsiteX60" fmla="*/ 2422251 w 4091641"/>
              <a:gd name="connsiteY60" fmla="*/ 824826 h 988481"/>
              <a:gd name="connsiteX61" fmla="*/ 2572824 w 4091641"/>
              <a:gd name="connsiteY61" fmla="*/ 811733 h 988481"/>
              <a:gd name="connsiteX62" fmla="*/ 2775769 w 4091641"/>
              <a:gd name="connsiteY62" fmla="*/ 798641 h 988481"/>
              <a:gd name="connsiteX63" fmla="*/ 3528631 w 4091641"/>
              <a:gd name="connsiteY63" fmla="*/ 785548 h 988481"/>
              <a:gd name="connsiteX64" fmla="*/ 3548271 w 4091641"/>
              <a:gd name="connsiteY64" fmla="*/ 772456 h 988481"/>
              <a:gd name="connsiteX65" fmla="*/ 3626830 w 4091641"/>
              <a:gd name="connsiteY65" fmla="*/ 752817 h 988481"/>
              <a:gd name="connsiteX66" fmla="*/ 3672657 w 4091641"/>
              <a:gd name="connsiteY66" fmla="*/ 713540 h 988481"/>
              <a:gd name="connsiteX67" fmla="*/ 3692297 w 4091641"/>
              <a:gd name="connsiteY67" fmla="*/ 706993 h 988481"/>
              <a:gd name="connsiteX68" fmla="*/ 3757763 w 4091641"/>
              <a:gd name="connsiteY68" fmla="*/ 667716 h 988481"/>
              <a:gd name="connsiteX69" fmla="*/ 3797043 w 4091641"/>
              <a:gd name="connsiteY69" fmla="*/ 634985 h 988481"/>
              <a:gd name="connsiteX70" fmla="*/ 3816683 w 4091641"/>
              <a:gd name="connsiteY70" fmla="*/ 621892 h 988481"/>
              <a:gd name="connsiteX71" fmla="*/ 3836322 w 4091641"/>
              <a:gd name="connsiteY71" fmla="*/ 602254 h 988481"/>
              <a:gd name="connsiteX72" fmla="*/ 3869056 w 4091641"/>
              <a:gd name="connsiteY72" fmla="*/ 589161 h 988481"/>
              <a:gd name="connsiteX73" fmla="*/ 3888695 w 4091641"/>
              <a:gd name="connsiteY73" fmla="*/ 569522 h 988481"/>
              <a:gd name="connsiteX74" fmla="*/ 3908335 w 4091641"/>
              <a:gd name="connsiteY74" fmla="*/ 562976 h 988481"/>
              <a:gd name="connsiteX75" fmla="*/ 3927975 w 4091641"/>
              <a:gd name="connsiteY75" fmla="*/ 549884 h 988481"/>
              <a:gd name="connsiteX76" fmla="*/ 3947615 w 4091641"/>
              <a:gd name="connsiteY76" fmla="*/ 543337 h 988481"/>
              <a:gd name="connsiteX77" fmla="*/ 4006535 w 4091641"/>
              <a:gd name="connsiteY77" fmla="*/ 504060 h 988481"/>
              <a:gd name="connsiteX78" fmla="*/ 4045814 w 4091641"/>
              <a:gd name="connsiteY78" fmla="*/ 477875 h 988481"/>
              <a:gd name="connsiteX79" fmla="*/ 4072001 w 4091641"/>
              <a:gd name="connsiteY79" fmla="*/ 451690 h 988481"/>
              <a:gd name="connsiteX80" fmla="*/ 4091641 w 4091641"/>
              <a:gd name="connsiteY80" fmla="*/ 438598 h 988481"/>
              <a:gd name="connsiteX81" fmla="*/ 4091641 w 4091641"/>
              <a:gd name="connsiteY81" fmla="*/ 432051 h 988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091641" h="988481">
                <a:moveTo>
                  <a:pt x="0" y="0"/>
                </a:moveTo>
                <a:cubicBezTo>
                  <a:pt x="15275" y="15275"/>
                  <a:pt x="25332" y="38993"/>
                  <a:pt x="45826" y="45824"/>
                </a:cubicBezTo>
                <a:lnTo>
                  <a:pt x="85106" y="58916"/>
                </a:lnTo>
                <a:lnTo>
                  <a:pt x="104746" y="65462"/>
                </a:lnTo>
                <a:cubicBezTo>
                  <a:pt x="109110" y="69826"/>
                  <a:pt x="112318" y="75795"/>
                  <a:pt x="117839" y="78555"/>
                </a:cubicBezTo>
                <a:cubicBezTo>
                  <a:pt x="125886" y="82579"/>
                  <a:pt x="135374" y="82629"/>
                  <a:pt x="144025" y="85101"/>
                </a:cubicBezTo>
                <a:cubicBezTo>
                  <a:pt x="150660" y="86997"/>
                  <a:pt x="157118" y="89465"/>
                  <a:pt x="163665" y="91647"/>
                </a:cubicBezTo>
                <a:cubicBezTo>
                  <a:pt x="194824" y="112419"/>
                  <a:pt x="171060" y="99757"/>
                  <a:pt x="209492" y="111286"/>
                </a:cubicBezTo>
                <a:cubicBezTo>
                  <a:pt x="222711" y="115251"/>
                  <a:pt x="235158" y="122109"/>
                  <a:pt x="248771" y="124378"/>
                </a:cubicBezTo>
                <a:cubicBezTo>
                  <a:pt x="263854" y="126892"/>
                  <a:pt x="291576" y="129414"/>
                  <a:pt x="307691" y="137471"/>
                </a:cubicBezTo>
                <a:cubicBezTo>
                  <a:pt x="364815" y="166030"/>
                  <a:pt x="285394" y="136674"/>
                  <a:pt x="353517" y="157110"/>
                </a:cubicBezTo>
                <a:cubicBezTo>
                  <a:pt x="366736" y="161076"/>
                  <a:pt x="392797" y="170202"/>
                  <a:pt x="392797" y="170202"/>
                </a:cubicBezTo>
                <a:cubicBezTo>
                  <a:pt x="397161" y="174566"/>
                  <a:pt x="400597" y="180120"/>
                  <a:pt x="405890" y="183295"/>
                </a:cubicBezTo>
                <a:cubicBezTo>
                  <a:pt x="418286" y="190732"/>
                  <a:pt x="456880" y="195065"/>
                  <a:pt x="464810" y="196387"/>
                </a:cubicBezTo>
                <a:cubicBezTo>
                  <a:pt x="502551" y="221545"/>
                  <a:pt x="466146" y="199765"/>
                  <a:pt x="504090" y="216026"/>
                </a:cubicBezTo>
                <a:cubicBezTo>
                  <a:pt x="560705" y="240289"/>
                  <a:pt x="503866" y="220315"/>
                  <a:pt x="549916" y="235664"/>
                </a:cubicBezTo>
                <a:cubicBezTo>
                  <a:pt x="594473" y="280221"/>
                  <a:pt x="524856" y="212317"/>
                  <a:pt x="582649" y="261849"/>
                </a:cubicBezTo>
                <a:cubicBezTo>
                  <a:pt x="592022" y="269882"/>
                  <a:pt x="600107" y="279306"/>
                  <a:pt x="608836" y="288034"/>
                </a:cubicBezTo>
                <a:cubicBezTo>
                  <a:pt x="613200" y="292398"/>
                  <a:pt x="618505" y="295992"/>
                  <a:pt x="621929" y="301127"/>
                </a:cubicBezTo>
                <a:cubicBezTo>
                  <a:pt x="647089" y="338864"/>
                  <a:pt x="625307" y="302462"/>
                  <a:pt x="641569" y="340404"/>
                </a:cubicBezTo>
                <a:cubicBezTo>
                  <a:pt x="645413" y="349374"/>
                  <a:pt x="651038" y="357528"/>
                  <a:pt x="654662" y="366589"/>
                </a:cubicBezTo>
                <a:cubicBezTo>
                  <a:pt x="659788" y="379403"/>
                  <a:pt x="663390" y="392774"/>
                  <a:pt x="667755" y="405867"/>
                </a:cubicBezTo>
                <a:lnTo>
                  <a:pt x="680849" y="445144"/>
                </a:lnTo>
                <a:cubicBezTo>
                  <a:pt x="684172" y="458438"/>
                  <a:pt x="688305" y="477816"/>
                  <a:pt x="693942" y="490968"/>
                </a:cubicBezTo>
                <a:cubicBezTo>
                  <a:pt x="697786" y="499938"/>
                  <a:pt x="702193" y="508680"/>
                  <a:pt x="707035" y="517153"/>
                </a:cubicBezTo>
                <a:cubicBezTo>
                  <a:pt x="710939" y="523984"/>
                  <a:pt x="716932" y="529602"/>
                  <a:pt x="720128" y="536791"/>
                </a:cubicBezTo>
                <a:cubicBezTo>
                  <a:pt x="725734" y="549402"/>
                  <a:pt x="728857" y="562976"/>
                  <a:pt x="733222" y="576069"/>
                </a:cubicBezTo>
                <a:cubicBezTo>
                  <a:pt x="735404" y="582615"/>
                  <a:pt x="738415" y="588941"/>
                  <a:pt x="739768" y="595707"/>
                </a:cubicBezTo>
                <a:cubicBezTo>
                  <a:pt x="741950" y="606618"/>
                  <a:pt x="742796" y="617883"/>
                  <a:pt x="746315" y="628439"/>
                </a:cubicBezTo>
                <a:cubicBezTo>
                  <a:pt x="751481" y="643936"/>
                  <a:pt x="778126" y="686432"/>
                  <a:pt x="785595" y="693901"/>
                </a:cubicBezTo>
                <a:cubicBezTo>
                  <a:pt x="794324" y="702629"/>
                  <a:pt x="803748" y="710714"/>
                  <a:pt x="811781" y="720086"/>
                </a:cubicBezTo>
                <a:cubicBezTo>
                  <a:pt x="826474" y="737227"/>
                  <a:pt x="832960" y="764240"/>
                  <a:pt x="857608" y="772456"/>
                </a:cubicBezTo>
                <a:lnTo>
                  <a:pt x="877247" y="779002"/>
                </a:lnTo>
                <a:cubicBezTo>
                  <a:pt x="915357" y="817106"/>
                  <a:pt x="860408" y="763877"/>
                  <a:pt x="909981" y="805187"/>
                </a:cubicBezTo>
                <a:cubicBezTo>
                  <a:pt x="917093" y="811114"/>
                  <a:pt x="922508" y="818899"/>
                  <a:pt x="929620" y="824826"/>
                </a:cubicBezTo>
                <a:cubicBezTo>
                  <a:pt x="935664" y="829863"/>
                  <a:pt x="943116" y="833003"/>
                  <a:pt x="949260" y="837918"/>
                </a:cubicBezTo>
                <a:cubicBezTo>
                  <a:pt x="954080" y="841774"/>
                  <a:pt x="957061" y="847836"/>
                  <a:pt x="962354" y="851011"/>
                </a:cubicBezTo>
                <a:cubicBezTo>
                  <a:pt x="979091" y="861052"/>
                  <a:pt x="1014727" y="877195"/>
                  <a:pt x="1014727" y="877195"/>
                </a:cubicBezTo>
                <a:cubicBezTo>
                  <a:pt x="1019091" y="883741"/>
                  <a:pt x="1021899" y="891653"/>
                  <a:pt x="1027820" y="896834"/>
                </a:cubicBezTo>
                <a:cubicBezTo>
                  <a:pt x="1039663" y="907196"/>
                  <a:pt x="1054007" y="914290"/>
                  <a:pt x="1067100" y="923019"/>
                </a:cubicBezTo>
                <a:cubicBezTo>
                  <a:pt x="1073646" y="927383"/>
                  <a:pt x="1079275" y="933624"/>
                  <a:pt x="1086739" y="936112"/>
                </a:cubicBezTo>
                <a:cubicBezTo>
                  <a:pt x="1133829" y="951807"/>
                  <a:pt x="1075023" y="932765"/>
                  <a:pt x="1132566" y="949204"/>
                </a:cubicBezTo>
                <a:cubicBezTo>
                  <a:pt x="1139201" y="951100"/>
                  <a:pt x="1145863" y="953032"/>
                  <a:pt x="1152206" y="955750"/>
                </a:cubicBezTo>
                <a:cubicBezTo>
                  <a:pt x="1161176" y="959594"/>
                  <a:pt x="1169045" y="966039"/>
                  <a:pt x="1178392" y="968843"/>
                </a:cubicBezTo>
                <a:cubicBezTo>
                  <a:pt x="1191106" y="972657"/>
                  <a:pt x="1204612" y="973015"/>
                  <a:pt x="1217672" y="975389"/>
                </a:cubicBezTo>
                <a:cubicBezTo>
                  <a:pt x="1290778" y="988680"/>
                  <a:pt x="1210847" y="979110"/>
                  <a:pt x="1342058" y="988481"/>
                </a:cubicBezTo>
                <a:cubicBezTo>
                  <a:pt x="1376973" y="986299"/>
                  <a:pt x="1411994" y="985416"/>
                  <a:pt x="1446804" y="981935"/>
                </a:cubicBezTo>
                <a:cubicBezTo>
                  <a:pt x="1455757" y="981040"/>
                  <a:pt x="1464372" y="977974"/>
                  <a:pt x="1472990" y="975389"/>
                </a:cubicBezTo>
                <a:cubicBezTo>
                  <a:pt x="1486209" y="971424"/>
                  <a:pt x="1512270" y="962297"/>
                  <a:pt x="1512270" y="962297"/>
                </a:cubicBezTo>
                <a:cubicBezTo>
                  <a:pt x="1518817" y="957933"/>
                  <a:pt x="1524390" y="951518"/>
                  <a:pt x="1531910" y="949204"/>
                </a:cubicBezTo>
                <a:cubicBezTo>
                  <a:pt x="1553180" y="942660"/>
                  <a:pt x="1575786" y="941510"/>
                  <a:pt x="1597376" y="936112"/>
                </a:cubicBezTo>
                <a:cubicBezTo>
                  <a:pt x="1636441" y="926345"/>
                  <a:pt x="1614688" y="931044"/>
                  <a:pt x="1662843" y="923019"/>
                </a:cubicBezTo>
                <a:cubicBezTo>
                  <a:pt x="1700958" y="897610"/>
                  <a:pt x="1670363" y="914593"/>
                  <a:pt x="1741402" y="896834"/>
                </a:cubicBezTo>
                <a:cubicBezTo>
                  <a:pt x="1748097" y="895160"/>
                  <a:pt x="1754407" y="892184"/>
                  <a:pt x="1761042" y="890288"/>
                </a:cubicBezTo>
                <a:cubicBezTo>
                  <a:pt x="1808085" y="876848"/>
                  <a:pt x="1765961" y="890695"/>
                  <a:pt x="1819962" y="877195"/>
                </a:cubicBezTo>
                <a:cubicBezTo>
                  <a:pt x="1826656" y="875521"/>
                  <a:pt x="1832907" y="872322"/>
                  <a:pt x="1839601" y="870649"/>
                </a:cubicBezTo>
                <a:cubicBezTo>
                  <a:pt x="1850396" y="867950"/>
                  <a:pt x="1861540" y="866802"/>
                  <a:pt x="1872335" y="864103"/>
                </a:cubicBezTo>
                <a:cubicBezTo>
                  <a:pt x="1879029" y="862430"/>
                  <a:pt x="1885127" y="858413"/>
                  <a:pt x="1891974" y="857557"/>
                </a:cubicBezTo>
                <a:cubicBezTo>
                  <a:pt x="1920207" y="854028"/>
                  <a:pt x="1948756" y="853709"/>
                  <a:pt x="1977081" y="851011"/>
                </a:cubicBezTo>
                <a:cubicBezTo>
                  <a:pt x="2072962" y="841880"/>
                  <a:pt x="1987210" y="844285"/>
                  <a:pt x="2114560" y="837918"/>
                </a:cubicBezTo>
                <a:cubicBezTo>
                  <a:pt x="2348170" y="826239"/>
                  <a:pt x="2222662" y="836922"/>
                  <a:pt x="2422251" y="824826"/>
                </a:cubicBezTo>
                <a:cubicBezTo>
                  <a:pt x="2541606" y="817592"/>
                  <a:pt x="2469501" y="820342"/>
                  <a:pt x="2572824" y="811733"/>
                </a:cubicBezTo>
                <a:cubicBezTo>
                  <a:pt x="2639026" y="806217"/>
                  <a:pt x="2709753" y="802524"/>
                  <a:pt x="2775769" y="798641"/>
                </a:cubicBezTo>
                <a:cubicBezTo>
                  <a:pt x="3054789" y="752135"/>
                  <a:pt x="2710278" y="807466"/>
                  <a:pt x="3528631" y="785548"/>
                </a:cubicBezTo>
                <a:cubicBezTo>
                  <a:pt x="3536496" y="785337"/>
                  <a:pt x="3540807" y="774944"/>
                  <a:pt x="3548271" y="772456"/>
                </a:cubicBezTo>
                <a:cubicBezTo>
                  <a:pt x="3573878" y="763921"/>
                  <a:pt x="3626830" y="752817"/>
                  <a:pt x="3626830" y="752817"/>
                </a:cubicBezTo>
                <a:cubicBezTo>
                  <a:pt x="3642311" y="737337"/>
                  <a:pt x="3653057" y="724739"/>
                  <a:pt x="3672657" y="713540"/>
                </a:cubicBezTo>
                <a:cubicBezTo>
                  <a:pt x="3678649" y="710116"/>
                  <a:pt x="3686221" y="710265"/>
                  <a:pt x="3692297" y="706993"/>
                </a:cubicBezTo>
                <a:cubicBezTo>
                  <a:pt x="3714704" y="694929"/>
                  <a:pt x="3736589" y="681832"/>
                  <a:pt x="3757763" y="667716"/>
                </a:cubicBezTo>
                <a:cubicBezTo>
                  <a:pt x="3806526" y="635208"/>
                  <a:pt x="3746635" y="676988"/>
                  <a:pt x="3797043" y="634985"/>
                </a:cubicBezTo>
                <a:cubicBezTo>
                  <a:pt x="3803088" y="629948"/>
                  <a:pt x="3810638" y="626929"/>
                  <a:pt x="3816683" y="621892"/>
                </a:cubicBezTo>
                <a:cubicBezTo>
                  <a:pt x="3823795" y="615966"/>
                  <a:pt x="3828471" y="607160"/>
                  <a:pt x="3836322" y="602254"/>
                </a:cubicBezTo>
                <a:cubicBezTo>
                  <a:pt x="3846288" y="596026"/>
                  <a:pt x="3858145" y="593525"/>
                  <a:pt x="3869056" y="589161"/>
                </a:cubicBezTo>
                <a:cubicBezTo>
                  <a:pt x="3875602" y="582615"/>
                  <a:pt x="3880992" y="574657"/>
                  <a:pt x="3888695" y="569522"/>
                </a:cubicBezTo>
                <a:cubicBezTo>
                  <a:pt x="3894437" y="565694"/>
                  <a:pt x="3902163" y="566062"/>
                  <a:pt x="3908335" y="562976"/>
                </a:cubicBezTo>
                <a:cubicBezTo>
                  <a:pt x="3915372" y="559458"/>
                  <a:pt x="3920938" y="553402"/>
                  <a:pt x="3927975" y="549884"/>
                </a:cubicBezTo>
                <a:cubicBezTo>
                  <a:pt x="3934147" y="546798"/>
                  <a:pt x="3941582" y="546688"/>
                  <a:pt x="3947615" y="543337"/>
                </a:cubicBezTo>
                <a:cubicBezTo>
                  <a:pt x="3947641" y="543323"/>
                  <a:pt x="3996703" y="510614"/>
                  <a:pt x="4006535" y="504060"/>
                </a:cubicBezTo>
                <a:cubicBezTo>
                  <a:pt x="4006543" y="504055"/>
                  <a:pt x="4045807" y="477882"/>
                  <a:pt x="4045814" y="477875"/>
                </a:cubicBezTo>
                <a:cubicBezTo>
                  <a:pt x="4054543" y="469147"/>
                  <a:pt x="4061730" y="458537"/>
                  <a:pt x="4072001" y="451690"/>
                </a:cubicBezTo>
                <a:cubicBezTo>
                  <a:pt x="4078548" y="447326"/>
                  <a:pt x="4086077" y="444161"/>
                  <a:pt x="4091641" y="438598"/>
                </a:cubicBezTo>
                <a:lnTo>
                  <a:pt x="4091641" y="432051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75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eld L_mac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26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eld L_mac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2422252" y="2932714"/>
            <a:ext cx="3266766" cy="995027"/>
          </a:xfrm>
          <a:custGeom>
            <a:avLst/>
            <a:gdLst>
              <a:gd name="connsiteX0" fmla="*/ 0 w 3266766"/>
              <a:gd name="connsiteY0" fmla="*/ 248756 h 995027"/>
              <a:gd name="connsiteX1" fmla="*/ 52373 w 3266766"/>
              <a:gd name="connsiteY1" fmla="*/ 255303 h 995027"/>
              <a:gd name="connsiteX2" fmla="*/ 72013 w 3266766"/>
              <a:gd name="connsiteY2" fmla="*/ 261849 h 995027"/>
              <a:gd name="connsiteX3" fmla="*/ 98199 w 3266766"/>
              <a:gd name="connsiteY3" fmla="*/ 268395 h 995027"/>
              <a:gd name="connsiteX4" fmla="*/ 150572 w 3266766"/>
              <a:gd name="connsiteY4" fmla="*/ 274941 h 995027"/>
              <a:gd name="connsiteX5" fmla="*/ 196398 w 3266766"/>
              <a:gd name="connsiteY5" fmla="*/ 281488 h 995027"/>
              <a:gd name="connsiteX6" fmla="*/ 235678 w 3266766"/>
              <a:gd name="connsiteY6" fmla="*/ 294580 h 995027"/>
              <a:gd name="connsiteX7" fmla="*/ 255318 w 3266766"/>
              <a:gd name="connsiteY7" fmla="*/ 301126 h 995027"/>
              <a:gd name="connsiteX8" fmla="*/ 288051 w 3266766"/>
              <a:gd name="connsiteY8" fmla="*/ 307673 h 995027"/>
              <a:gd name="connsiteX9" fmla="*/ 307691 w 3266766"/>
              <a:gd name="connsiteY9" fmla="*/ 320765 h 995027"/>
              <a:gd name="connsiteX10" fmla="*/ 366611 w 3266766"/>
              <a:gd name="connsiteY10" fmla="*/ 340404 h 995027"/>
              <a:gd name="connsiteX11" fmla="*/ 386251 w 3266766"/>
              <a:gd name="connsiteY11" fmla="*/ 346950 h 995027"/>
              <a:gd name="connsiteX12" fmla="*/ 438624 w 3266766"/>
              <a:gd name="connsiteY12" fmla="*/ 366589 h 995027"/>
              <a:gd name="connsiteX13" fmla="*/ 458263 w 3266766"/>
              <a:gd name="connsiteY13" fmla="*/ 386227 h 995027"/>
              <a:gd name="connsiteX14" fmla="*/ 504090 w 3266766"/>
              <a:gd name="connsiteY14" fmla="*/ 445144 h 995027"/>
              <a:gd name="connsiteX15" fmla="*/ 543370 w 3266766"/>
              <a:gd name="connsiteY15" fmla="*/ 458236 h 995027"/>
              <a:gd name="connsiteX16" fmla="*/ 563009 w 3266766"/>
              <a:gd name="connsiteY16" fmla="*/ 504060 h 995027"/>
              <a:gd name="connsiteX17" fmla="*/ 595743 w 3266766"/>
              <a:gd name="connsiteY17" fmla="*/ 536791 h 995027"/>
              <a:gd name="connsiteX18" fmla="*/ 621929 w 3266766"/>
              <a:gd name="connsiteY18" fmla="*/ 576068 h 995027"/>
              <a:gd name="connsiteX19" fmla="*/ 628476 w 3266766"/>
              <a:gd name="connsiteY19" fmla="*/ 595707 h 995027"/>
              <a:gd name="connsiteX20" fmla="*/ 641569 w 3266766"/>
              <a:gd name="connsiteY20" fmla="*/ 615346 h 995027"/>
              <a:gd name="connsiteX21" fmla="*/ 680849 w 3266766"/>
              <a:gd name="connsiteY21" fmla="*/ 667716 h 995027"/>
              <a:gd name="connsiteX22" fmla="*/ 726675 w 3266766"/>
              <a:gd name="connsiteY22" fmla="*/ 726632 h 995027"/>
              <a:gd name="connsiteX23" fmla="*/ 746315 w 3266766"/>
              <a:gd name="connsiteY23" fmla="*/ 746270 h 995027"/>
              <a:gd name="connsiteX24" fmla="*/ 765955 w 3266766"/>
              <a:gd name="connsiteY24" fmla="*/ 785548 h 995027"/>
              <a:gd name="connsiteX25" fmla="*/ 805235 w 3266766"/>
              <a:gd name="connsiteY25" fmla="*/ 811733 h 995027"/>
              <a:gd name="connsiteX26" fmla="*/ 857608 w 3266766"/>
              <a:gd name="connsiteY26" fmla="*/ 864103 h 995027"/>
              <a:gd name="connsiteX27" fmla="*/ 877248 w 3266766"/>
              <a:gd name="connsiteY27" fmla="*/ 883741 h 995027"/>
              <a:gd name="connsiteX28" fmla="*/ 916527 w 3266766"/>
              <a:gd name="connsiteY28" fmla="*/ 916472 h 995027"/>
              <a:gd name="connsiteX29" fmla="*/ 936167 w 3266766"/>
              <a:gd name="connsiteY29" fmla="*/ 923019 h 995027"/>
              <a:gd name="connsiteX30" fmla="*/ 1001633 w 3266766"/>
              <a:gd name="connsiteY30" fmla="*/ 942657 h 995027"/>
              <a:gd name="connsiteX31" fmla="*/ 1080193 w 3266766"/>
              <a:gd name="connsiteY31" fmla="*/ 975389 h 995027"/>
              <a:gd name="connsiteX32" fmla="*/ 1119473 w 3266766"/>
              <a:gd name="connsiteY32" fmla="*/ 981935 h 995027"/>
              <a:gd name="connsiteX33" fmla="*/ 1178392 w 3266766"/>
              <a:gd name="connsiteY33" fmla="*/ 995027 h 995027"/>
              <a:gd name="connsiteX34" fmla="*/ 1335511 w 3266766"/>
              <a:gd name="connsiteY34" fmla="*/ 981935 h 995027"/>
              <a:gd name="connsiteX35" fmla="*/ 1374791 w 3266766"/>
              <a:gd name="connsiteY35" fmla="*/ 949204 h 995027"/>
              <a:gd name="connsiteX36" fmla="*/ 1414071 w 3266766"/>
              <a:gd name="connsiteY36" fmla="*/ 923019 h 995027"/>
              <a:gd name="connsiteX37" fmla="*/ 1427164 w 3266766"/>
              <a:gd name="connsiteY37" fmla="*/ 903380 h 995027"/>
              <a:gd name="connsiteX38" fmla="*/ 1479537 w 3266766"/>
              <a:gd name="connsiteY38" fmla="*/ 890288 h 995027"/>
              <a:gd name="connsiteX39" fmla="*/ 1499177 w 3266766"/>
              <a:gd name="connsiteY39" fmla="*/ 877195 h 995027"/>
              <a:gd name="connsiteX40" fmla="*/ 1715216 w 3266766"/>
              <a:gd name="connsiteY40" fmla="*/ 877195 h 995027"/>
              <a:gd name="connsiteX41" fmla="*/ 1774135 w 3266766"/>
              <a:gd name="connsiteY41" fmla="*/ 883741 h 995027"/>
              <a:gd name="connsiteX42" fmla="*/ 1813415 w 3266766"/>
              <a:gd name="connsiteY42" fmla="*/ 896834 h 995027"/>
              <a:gd name="connsiteX43" fmla="*/ 1885428 w 3266766"/>
              <a:gd name="connsiteY43" fmla="*/ 903380 h 995027"/>
              <a:gd name="connsiteX44" fmla="*/ 1905068 w 3266766"/>
              <a:gd name="connsiteY44" fmla="*/ 909926 h 995027"/>
              <a:gd name="connsiteX45" fmla="*/ 2088373 w 3266766"/>
              <a:gd name="connsiteY45" fmla="*/ 909926 h 995027"/>
              <a:gd name="connsiteX46" fmla="*/ 2140746 w 3266766"/>
              <a:gd name="connsiteY46" fmla="*/ 896834 h 995027"/>
              <a:gd name="connsiteX47" fmla="*/ 2225853 w 3266766"/>
              <a:gd name="connsiteY47" fmla="*/ 877195 h 995027"/>
              <a:gd name="connsiteX48" fmla="*/ 2252039 w 3266766"/>
              <a:gd name="connsiteY48" fmla="*/ 864103 h 995027"/>
              <a:gd name="connsiteX49" fmla="*/ 2271679 w 3266766"/>
              <a:gd name="connsiteY49" fmla="*/ 857556 h 995027"/>
              <a:gd name="connsiteX50" fmla="*/ 2291319 w 3266766"/>
              <a:gd name="connsiteY50" fmla="*/ 844464 h 995027"/>
              <a:gd name="connsiteX51" fmla="*/ 2317505 w 3266766"/>
              <a:gd name="connsiteY51" fmla="*/ 831371 h 995027"/>
              <a:gd name="connsiteX52" fmla="*/ 2356785 w 3266766"/>
              <a:gd name="connsiteY52" fmla="*/ 811733 h 995027"/>
              <a:gd name="connsiteX53" fmla="*/ 2396065 w 3266766"/>
              <a:gd name="connsiteY53" fmla="*/ 785548 h 995027"/>
              <a:gd name="connsiteX54" fmla="*/ 2435345 w 3266766"/>
              <a:gd name="connsiteY54" fmla="*/ 746270 h 995027"/>
              <a:gd name="connsiteX55" fmla="*/ 2454984 w 3266766"/>
              <a:gd name="connsiteY55" fmla="*/ 726632 h 995027"/>
              <a:gd name="connsiteX56" fmla="*/ 2500811 w 3266766"/>
              <a:gd name="connsiteY56" fmla="*/ 700447 h 995027"/>
              <a:gd name="connsiteX57" fmla="*/ 2520451 w 3266766"/>
              <a:gd name="connsiteY57" fmla="*/ 693900 h 995027"/>
              <a:gd name="connsiteX58" fmla="*/ 2559730 w 3266766"/>
              <a:gd name="connsiteY58" fmla="*/ 654623 h 995027"/>
              <a:gd name="connsiteX59" fmla="*/ 2579370 w 3266766"/>
              <a:gd name="connsiteY59" fmla="*/ 634984 h 995027"/>
              <a:gd name="connsiteX60" fmla="*/ 2618650 w 3266766"/>
              <a:gd name="connsiteY60" fmla="*/ 615346 h 995027"/>
              <a:gd name="connsiteX61" fmla="*/ 2631743 w 3266766"/>
              <a:gd name="connsiteY61" fmla="*/ 602253 h 995027"/>
              <a:gd name="connsiteX62" fmla="*/ 2651383 w 3266766"/>
              <a:gd name="connsiteY62" fmla="*/ 589161 h 995027"/>
              <a:gd name="connsiteX63" fmla="*/ 2677570 w 3266766"/>
              <a:gd name="connsiteY63" fmla="*/ 556430 h 995027"/>
              <a:gd name="connsiteX64" fmla="*/ 2729943 w 3266766"/>
              <a:gd name="connsiteY64" fmla="*/ 510606 h 995027"/>
              <a:gd name="connsiteX65" fmla="*/ 2762676 w 3266766"/>
              <a:gd name="connsiteY65" fmla="*/ 484421 h 995027"/>
              <a:gd name="connsiteX66" fmla="*/ 2808502 w 3266766"/>
              <a:gd name="connsiteY66" fmla="*/ 432051 h 995027"/>
              <a:gd name="connsiteX67" fmla="*/ 2847782 w 3266766"/>
              <a:gd name="connsiteY67" fmla="*/ 379681 h 995027"/>
              <a:gd name="connsiteX68" fmla="*/ 2900155 w 3266766"/>
              <a:gd name="connsiteY68" fmla="*/ 320765 h 995027"/>
              <a:gd name="connsiteX69" fmla="*/ 2913248 w 3266766"/>
              <a:gd name="connsiteY69" fmla="*/ 301126 h 995027"/>
              <a:gd name="connsiteX70" fmla="*/ 2952528 w 3266766"/>
              <a:gd name="connsiteY70" fmla="*/ 248756 h 995027"/>
              <a:gd name="connsiteX71" fmla="*/ 2998354 w 3266766"/>
              <a:gd name="connsiteY71" fmla="*/ 222572 h 995027"/>
              <a:gd name="connsiteX72" fmla="*/ 3011448 w 3266766"/>
              <a:gd name="connsiteY72" fmla="*/ 209479 h 995027"/>
              <a:gd name="connsiteX73" fmla="*/ 3024541 w 3266766"/>
              <a:gd name="connsiteY73" fmla="*/ 189840 h 995027"/>
              <a:gd name="connsiteX74" fmla="*/ 3044181 w 3266766"/>
              <a:gd name="connsiteY74" fmla="*/ 183294 h 995027"/>
              <a:gd name="connsiteX75" fmla="*/ 3057274 w 3266766"/>
              <a:gd name="connsiteY75" fmla="*/ 163655 h 995027"/>
              <a:gd name="connsiteX76" fmla="*/ 3076914 w 3266766"/>
              <a:gd name="connsiteY76" fmla="*/ 150563 h 995027"/>
              <a:gd name="connsiteX77" fmla="*/ 3109647 w 3266766"/>
              <a:gd name="connsiteY77" fmla="*/ 124378 h 995027"/>
              <a:gd name="connsiteX78" fmla="*/ 3116194 w 3266766"/>
              <a:gd name="connsiteY78" fmla="*/ 104739 h 995027"/>
              <a:gd name="connsiteX79" fmla="*/ 3135834 w 3266766"/>
              <a:gd name="connsiteY79" fmla="*/ 98193 h 995027"/>
              <a:gd name="connsiteX80" fmla="*/ 3155473 w 3266766"/>
              <a:gd name="connsiteY80" fmla="*/ 85101 h 995027"/>
              <a:gd name="connsiteX81" fmla="*/ 3162020 w 3266766"/>
              <a:gd name="connsiteY81" fmla="*/ 65462 h 995027"/>
              <a:gd name="connsiteX82" fmla="*/ 3181660 w 3266766"/>
              <a:gd name="connsiteY82" fmla="*/ 58916 h 995027"/>
              <a:gd name="connsiteX83" fmla="*/ 3220940 w 3266766"/>
              <a:gd name="connsiteY83" fmla="*/ 13092 h 995027"/>
              <a:gd name="connsiteX84" fmla="*/ 3247126 w 3266766"/>
              <a:gd name="connsiteY84" fmla="*/ 6546 h 995027"/>
              <a:gd name="connsiteX85" fmla="*/ 3266766 w 3266766"/>
              <a:gd name="connsiteY85" fmla="*/ 0 h 99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266766" h="995027">
                <a:moveTo>
                  <a:pt x="0" y="248756"/>
                </a:moveTo>
                <a:cubicBezTo>
                  <a:pt x="17458" y="250938"/>
                  <a:pt x="35063" y="252156"/>
                  <a:pt x="52373" y="255303"/>
                </a:cubicBezTo>
                <a:cubicBezTo>
                  <a:pt x="59162" y="256537"/>
                  <a:pt x="65378" y="259953"/>
                  <a:pt x="72013" y="261849"/>
                </a:cubicBezTo>
                <a:cubicBezTo>
                  <a:pt x="80664" y="264321"/>
                  <a:pt x="89324" y="266916"/>
                  <a:pt x="98199" y="268395"/>
                </a:cubicBezTo>
                <a:cubicBezTo>
                  <a:pt x="115553" y="271287"/>
                  <a:pt x="133133" y="272616"/>
                  <a:pt x="150572" y="274941"/>
                </a:cubicBezTo>
                <a:lnTo>
                  <a:pt x="196398" y="281488"/>
                </a:lnTo>
                <a:lnTo>
                  <a:pt x="235678" y="294580"/>
                </a:lnTo>
                <a:cubicBezTo>
                  <a:pt x="242225" y="296762"/>
                  <a:pt x="248551" y="299773"/>
                  <a:pt x="255318" y="301126"/>
                </a:cubicBezTo>
                <a:lnTo>
                  <a:pt x="288051" y="307673"/>
                </a:lnTo>
                <a:cubicBezTo>
                  <a:pt x="294598" y="312037"/>
                  <a:pt x="300501" y="317570"/>
                  <a:pt x="307691" y="320765"/>
                </a:cubicBezTo>
                <a:cubicBezTo>
                  <a:pt x="307701" y="320770"/>
                  <a:pt x="356785" y="337129"/>
                  <a:pt x="366611" y="340404"/>
                </a:cubicBezTo>
                <a:cubicBezTo>
                  <a:pt x="373158" y="342586"/>
                  <a:pt x="380079" y="343864"/>
                  <a:pt x="386251" y="346950"/>
                </a:cubicBezTo>
                <a:cubicBezTo>
                  <a:pt x="420485" y="364066"/>
                  <a:pt x="402970" y="357675"/>
                  <a:pt x="438624" y="366589"/>
                </a:cubicBezTo>
                <a:cubicBezTo>
                  <a:pt x="445170" y="373135"/>
                  <a:pt x="452579" y="378920"/>
                  <a:pt x="458263" y="386227"/>
                </a:cubicBezTo>
                <a:cubicBezTo>
                  <a:pt x="466946" y="397390"/>
                  <a:pt x="486643" y="435452"/>
                  <a:pt x="504090" y="445144"/>
                </a:cubicBezTo>
                <a:cubicBezTo>
                  <a:pt x="516155" y="451846"/>
                  <a:pt x="543370" y="458236"/>
                  <a:pt x="543370" y="458236"/>
                </a:cubicBezTo>
                <a:cubicBezTo>
                  <a:pt x="548236" y="472833"/>
                  <a:pt x="553570" y="491926"/>
                  <a:pt x="563009" y="504060"/>
                </a:cubicBezTo>
                <a:cubicBezTo>
                  <a:pt x="572483" y="516240"/>
                  <a:pt x="587184" y="523952"/>
                  <a:pt x="595743" y="536791"/>
                </a:cubicBezTo>
                <a:cubicBezTo>
                  <a:pt x="604472" y="549883"/>
                  <a:pt x="616953" y="561140"/>
                  <a:pt x="621929" y="576068"/>
                </a:cubicBezTo>
                <a:cubicBezTo>
                  <a:pt x="624111" y="582614"/>
                  <a:pt x="625390" y="589535"/>
                  <a:pt x="628476" y="595707"/>
                </a:cubicBezTo>
                <a:cubicBezTo>
                  <a:pt x="631995" y="602744"/>
                  <a:pt x="636941" y="608983"/>
                  <a:pt x="641569" y="615346"/>
                </a:cubicBezTo>
                <a:cubicBezTo>
                  <a:pt x="654404" y="632993"/>
                  <a:pt x="680849" y="667716"/>
                  <a:pt x="680849" y="667716"/>
                </a:cubicBezTo>
                <a:cubicBezTo>
                  <a:pt x="693250" y="704920"/>
                  <a:pt x="682516" y="682476"/>
                  <a:pt x="726675" y="726632"/>
                </a:cubicBezTo>
                <a:lnTo>
                  <a:pt x="746315" y="746270"/>
                </a:lnTo>
                <a:cubicBezTo>
                  <a:pt x="750985" y="760278"/>
                  <a:pt x="754012" y="775098"/>
                  <a:pt x="765955" y="785548"/>
                </a:cubicBezTo>
                <a:cubicBezTo>
                  <a:pt x="777798" y="795910"/>
                  <a:pt x="794108" y="800606"/>
                  <a:pt x="805235" y="811733"/>
                </a:cubicBezTo>
                <a:lnTo>
                  <a:pt x="857608" y="864103"/>
                </a:lnTo>
                <a:lnTo>
                  <a:pt x="877248" y="883741"/>
                </a:lnTo>
                <a:cubicBezTo>
                  <a:pt x="891730" y="898223"/>
                  <a:pt x="898294" y="907356"/>
                  <a:pt x="916527" y="916472"/>
                </a:cubicBezTo>
                <a:cubicBezTo>
                  <a:pt x="922699" y="919558"/>
                  <a:pt x="929706" y="920596"/>
                  <a:pt x="936167" y="923019"/>
                </a:cubicBezTo>
                <a:cubicBezTo>
                  <a:pt x="1022991" y="955577"/>
                  <a:pt x="915942" y="919288"/>
                  <a:pt x="1001633" y="942657"/>
                </a:cubicBezTo>
                <a:cubicBezTo>
                  <a:pt x="1135487" y="979161"/>
                  <a:pt x="942988" y="929657"/>
                  <a:pt x="1080193" y="975389"/>
                </a:cubicBezTo>
                <a:cubicBezTo>
                  <a:pt x="1092786" y="979586"/>
                  <a:pt x="1106457" y="979332"/>
                  <a:pt x="1119473" y="981935"/>
                </a:cubicBezTo>
                <a:cubicBezTo>
                  <a:pt x="1139201" y="985880"/>
                  <a:pt x="1158752" y="990663"/>
                  <a:pt x="1178392" y="995027"/>
                </a:cubicBezTo>
                <a:cubicBezTo>
                  <a:pt x="1230765" y="990663"/>
                  <a:pt x="1283524" y="989636"/>
                  <a:pt x="1335511" y="981935"/>
                </a:cubicBezTo>
                <a:cubicBezTo>
                  <a:pt x="1347894" y="980101"/>
                  <a:pt x="1367190" y="955115"/>
                  <a:pt x="1374791" y="949204"/>
                </a:cubicBezTo>
                <a:cubicBezTo>
                  <a:pt x="1387213" y="939544"/>
                  <a:pt x="1414071" y="923019"/>
                  <a:pt x="1414071" y="923019"/>
                </a:cubicBezTo>
                <a:cubicBezTo>
                  <a:pt x="1418435" y="916473"/>
                  <a:pt x="1420127" y="906898"/>
                  <a:pt x="1427164" y="903380"/>
                </a:cubicBezTo>
                <a:cubicBezTo>
                  <a:pt x="1443259" y="895333"/>
                  <a:pt x="1479537" y="890288"/>
                  <a:pt x="1479537" y="890288"/>
                </a:cubicBezTo>
                <a:cubicBezTo>
                  <a:pt x="1486084" y="885924"/>
                  <a:pt x="1491544" y="879103"/>
                  <a:pt x="1499177" y="877195"/>
                </a:cubicBezTo>
                <a:cubicBezTo>
                  <a:pt x="1557327" y="862658"/>
                  <a:pt x="1678594" y="875669"/>
                  <a:pt x="1715216" y="877195"/>
                </a:cubicBezTo>
                <a:cubicBezTo>
                  <a:pt x="1734856" y="879377"/>
                  <a:pt x="1754758" y="879866"/>
                  <a:pt x="1774135" y="883741"/>
                </a:cubicBezTo>
                <a:cubicBezTo>
                  <a:pt x="1787669" y="886448"/>
                  <a:pt x="1799823" y="894436"/>
                  <a:pt x="1813415" y="896834"/>
                </a:cubicBezTo>
                <a:cubicBezTo>
                  <a:pt x="1837152" y="901023"/>
                  <a:pt x="1861424" y="901198"/>
                  <a:pt x="1885428" y="903380"/>
                </a:cubicBezTo>
                <a:cubicBezTo>
                  <a:pt x="1891975" y="905562"/>
                  <a:pt x="1898279" y="908692"/>
                  <a:pt x="1905068" y="909926"/>
                </a:cubicBezTo>
                <a:cubicBezTo>
                  <a:pt x="1977338" y="923065"/>
                  <a:pt x="1998149" y="914437"/>
                  <a:pt x="2088373" y="909926"/>
                </a:cubicBezTo>
                <a:lnTo>
                  <a:pt x="2140746" y="896834"/>
                </a:lnTo>
                <a:cubicBezTo>
                  <a:pt x="2268649" y="866741"/>
                  <a:pt x="2153225" y="895350"/>
                  <a:pt x="2225853" y="877195"/>
                </a:cubicBezTo>
                <a:cubicBezTo>
                  <a:pt x="2234582" y="872831"/>
                  <a:pt x="2243069" y="867947"/>
                  <a:pt x="2252039" y="864103"/>
                </a:cubicBezTo>
                <a:cubicBezTo>
                  <a:pt x="2258382" y="861385"/>
                  <a:pt x="2265507" y="860642"/>
                  <a:pt x="2271679" y="857556"/>
                </a:cubicBezTo>
                <a:cubicBezTo>
                  <a:pt x="2278716" y="854038"/>
                  <a:pt x="2284488" y="848367"/>
                  <a:pt x="2291319" y="844464"/>
                </a:cubicBezTo>
                <a:cubicBezTo>
                  <a:pt x="2299792" y="839622"/>
                  <a:pt x="2309032" y="836213"/>
                  <a:pt x="2317505" y="831371"/>
                </a:cubicBezTo>
                <a:cubicBezTo>
                  <a:pt x="2353035" y="811069"/>
                  <a:pt x="2320780" y="823733"/>
                  <a:pt x="2356785" y="811733"/>
                </a:cubicBezTo>
                <a:cubicBezTo>
                  <a:pt x="2369878" y="803005"/>
                  <a:pt x="2387336" y="798641"/>
                  <a:pt x="2396065" y="785548"/>
                </a:cubicBezTo>
                <a:cubicBezTo>
                  <a:pt x="2419114" y="750976"/>
                  <a:pt x="2397450" y="778749"/>
                  <a:pt x="2435345" y="746270"/>
                </a:cubicBezTo>
                <a:cubicBezTo>
                  <a:pt x="2442374" y="740245"/>
                  <a:pt x="2447872" y="732558"/>
                  <a:pt x="2454984" y="726632"/>
                </a:cubicBezTo>
                <a:cubicBezTo>
                  <a:pt x="2466590" y="716961"/>
                  <a:pt x="2487624" y="706098"/>
                  <a:pt x="2500811" y="700447"/>
                </a:cubicBezTo>
                <a:cubicBezTo>
                  <a:pt x="2507154" y="697729"/>
                  <a:pt x="2513904" y="696082"/>
                  <a:pt x="2520451" y="693900"/>
                </a:cubicBezTo>
                <a:lnTo>
                  <a:pt x="2559730" y="654623"/>
                </a:lnTo>
                <a:cubicBezTo>
                  <a:pt x="2566277" y="648077"/>
                  <a:pt x="2570587" y="637911"/>
                  <a:pt x="2579370" y="634984"/>
                </a:cubicBezTo>
                <a:cubicBezTo>
                  <a:pt x="2600112" y="628071"/>
                  <a:pt x="2600522" y="629848"/>
                  <a:pt x="2618650" y="615346"/>
                </a:cubicBezTo>
                <a:cubicBezTo>
                  <a:pt x="2623470" y="611490"/>
                  <a:pt x="2626923" y="606109"/>
                  <a:pt x="2631743" y="602253"/>
                </a:cubicBezTo>
                <a:cubicBezTo>
                  <a:pt x="2637887" y="597338"/>
                  <a:pt x="2645239" y="594076"/>
                  <a:pt x="2651383" y="589161"/>
                </a:cubicBezTo>
                <a:cubicBezTo>
                  <a:pt x="2672647" y="572151"/>
                  <a:pt x="2657728" y="579105"/>
                  <a:pt x="2677570" y="556430"/>
                </a:cubicBezTo>
                <a:cubicBezTo>
                  <a:pt x="2724692" y="502580"/>
                  <a:pt x="2692964" y="540188"/>
                  <a:pt x="2729943" y="510606"/>
                </a:cubicBezTo>
                <a:cubicBezTo>
                  <a:pt x="2776585" y="473295"/>
                  <a:pt x="2702226" y="524717"/>
                  <a:pt x="2762676" y="484421"/>
                </a:cubicBezTo>
                <a:cubicBezTo>
                  <a:pt x="2793227" y="438597"/>
                  <a:pt x="2775769" y="453872"/>
                  <a:pt x="2808502" y="432051"/>
                </a:cubicBezTo>
                <a:cubicBezTo>
                  <a:pt x="2823507" y="409545"/>
                  <a:pt x="2827051" y="403002"/>
                  <a:pt x="2847782" y="379681"/>
                </a:cubicBezTo>
                <a:cubicBezTo>
                  <a:pt x="2893510" y="328240"/>
                  <a:pt x="2855322" y="380539"/>
                  <a:pt x="2900155" y="320765"/>
                </a:cubicBezTo>
                <a:cubicBezTo>
                  <a:pt x="2904876" y="314471"/>
                  <a:pt x="2909729" y="308163"/>
                  <a:pt x="2913248" y="301126"/>
                </a:cubicBezTo>
                <a:cubicBezTo>
                  <a:pt x="2926684" y="274256"/>
                  <a:pt x="2910423" y="269806"/>
                  <a:pt x="2952528" y="248756"/>
                </a:cubicBezTo>
                <a:cubicBezTo>
                  <a:pt x="2970450" y="239796"/>
                  <a:pt x="2982931" y="234910"/>
                  <a:pt x="2998354" y="222572"/>
                </a:cubicBezTo>
                <a:cubicBezTo>
                  <a:pt x="3003174" y="218716"/>
                  <a:pt x="3007592" y="214299"/>
                  <a:pt x="3011448" y="209479"/>
                </a:cubicBezTo>
                <a:cubicBezTo>
                  <a:pt x="3016363" y="203335"/>
                  <a:pt x="3018397" y="194755"/>
                  <a:pt x="3024541" y="189840"/>
                </a:cubicBezTo>
                <a:cubicBezTo>
                  <a:pt x="3029930" y="185529"/>
                  <a:pt x="3037634" y="185476"/>
                  <a:pt x="3044181" y="183294"/>
                </a:cubicBezTo>
                <a:cubicBezTo>
                  <a:pt x="3048545" y="176748"/>
                  <a:pt x="3051710" y="169218"/>
                  <a:pt x="3057274" y="163655"/>
                </a:cubicBezTo>
                <a:cubicBezTo>
                  <a:pt x="3062838" y="158092"/>
                  <a:pt x="3070770" y="155478"/>
                  <a:pt x="3076914" y="150563"/>
                </a:cubicBezTo>
                <a:cubicBezTo>
                  <a:pt x="3123556" y="113252"/>
                  <a:pt x="3049197" y="164674"/>
                  <a:pt x="3109647" y="124378"/>
                </a:cubicBezTo>
                <a:cubicBezTo>
                  <a:pt x="3111829" y="117832"/>
                  <a:pt x="3111314" y="109618"/>
                  <a:pt x="3116194" y="104739"/>
                </a:cubicBezTo>
                <a:cubicBezTo>
                  <a:pt x="3121074" y="99860"/>
                  <a:pt x="3129662" y="101279"/>
                  <a:pt x="3135834" y="98193"/>
                </a:cubicBezTo>
                <a:cubicBezTo>
                  <a:pt x="3142871" y="94675"/>
                  <a:pt x="3148927" y="89465"/>
                  <a:pt x="3155473" y="85101"/>
                </a:cubicBezTo>
                <a:cubicBezTo>
                  <a:pt x="3157655" y="78555"/>
                  <a:pt x="3157140" y="70341"/>
                  <a:pt x="3162020" y="65462"/>
                </a:cubicBezTo>
                <a:cubicBezTo>
                  <a:pt x="3166900" y="60583"/>
                  <a:pt x="3176271" y="63227"/>
                  <a:pt x="3181660" y="58916"/>
                </a:cubicBezTo>
                <a:cubicBezTo>
                  <a:pt x="3199386" y="44736"/>
                  <a:pt x="3192664" y="20160"/>
                  <a:pt x="3220940" y="13092"/>
                </a:cubicBezTo>
                <a:cubicBezTo>
                  <a:pt x="3229669" y="10910"/>
                  <a:pt x="3238475" y="9018"/>
                  <a:pt x="3247126" y="6546"/>
                </a:cubicBezTo>
                <a:cubicBezTo>
                  <a:pt x="3253761" y="4650"/>
                  <a:pt x="3266766" y="0"/>
                  <a:pt x="3266766" y="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957441" y="2375684"/>
            <a:ext cx="4072002" cy="779602"/>
          </a:xfrm>
          <a:custGeom>
            <a:avLst/>
            <a:gdLst>
              <a:gd name="connsiteX0" fmla="*/ 0 w 4072002"/>
              <a:gd name="connsiteY0" fmla="*/ 7146 h 779602"/>
              <a:gd name="connsiteX1" fmla="*/ 157119 w 4072002"/>
              <a:gd name="connsiteY1" fmla="*/ 13692 h 779602"/>
              <a:gd name="connsiteX2" fmla="*/ 196399 w 4072002"/>
              <a:gd name="connsiteY2" fmla="*/ 26784 h 779602"/>
              <a:gd name="connsiteX3" fmla="*/ 248772 w 4072002"/>
              <a:gd name="connsiteY3" fmla="*/ 52969 h 779602"/>
              <a:gd name="connsiteX4" fmla="*/ 274958 w 4072002"/>
              <a:gd name="connsiteY4" fmla="*/ 66062 h 779602"/>
              <a:gd name="connsiteX5" fmla="*/ 294598 w 4072002"/>
              <a:gd name="connsiteY5" fmla="*/ 79154 h 779602"/>
              <a:gd name="connsiteX6" fmla="*/ 320785 w 4072002"/>
              <a:gd name="connsiteY6" fmla="*/ 85701 h 779602"/>
              <a:gd name="connsiteX7" fmla="*/ 360065 w 4072002"/>
              <a:gd name="connsiteY7" fmla="*/ 98793 h 779602"/>
              <a:gd name="connsiteX8" fmla="*/ 373158 w 4072002"/>
              <a:gd name="connsiteY8" fmla="*/ 111886 h 779602"/>
              <a:gd name="connsiteX9" fmla="*/ 392798 w 4072002"/>
              <a:gd name="connsiteY9" fmla="*/ 124978 h 779602"/>
              <a:gd name="connsiteX10" fmla="*/ 399344 w 4072002"/>
              <a:gd name="connsiteY10" fmla="*/ 144617 h 779602"/>
              <a:gd name="connsiteX11" fmla="*/ 425531 w 4072002"/>
              <a:gd name="connsiteY11" fmla="*/ 170802 h 779602"/>
              <a:gd name="connsiteX12" fmla="*/ 451717 w 4072002"/>
              <a:gd name="connsiteY12" fmla="*/ 203533 h 779602"/>
              <a:gd name="connsiteX13" fmla="*/ 458264 w 4072002"/>
              <a:gd name="connsiteY13" fmla="*/ 223172 h 779602"/>
              <a:gd name="connsiteX14" fmla="*/ 471357 w 4072002"/>
              <a:gd name="connsiteY14" fmla="*/ 249356 h 779602"/>
              <a:gd name="connsiteX15" fmla="*/ 497544 w 4072002"/>
              <a:gd name="connsiteY15" fmla="*/ 308273 h 779602"/>
              <a:gd name="connsiteX16" fmla="*/ 517184 w 4072002"/>
              <a:gd name="connsiteY16" fmla="*/ 321365 h 779602"/>
              <a:gd name="connsiteX17" fmla="*/ 543370 w 4072002"/>
              <a:gd name="connsiteY17" fmla="*/ 354096 h 779602"/>
              <a:gd name="connsiteX18" fmla="*/ 569557 w 4072002"/>
              <a:gd name="connsiteY18" fmla="*/ 386827 h 779602"/>
              <a:gd name="connsiteX19" fmla="*/ 602290 w 4072002"/>
              <a:gd name="connsiteY19" fmla="*/ 445744 h 779602"/>
              <a:gd name="connsiteX20" fmla="*/ 628476 w 4072002"/>
              <a:gd name="connsiteY20" fmla="*/ 465382 h 779602"/>
              <a:gd name="connsiteX21" fmla="*/ 654663 w 4072002"/>
              <a:gd name="connsiteY21" fmla="*/ 498113 h 779602"/>
              <a:gd name="connsiteX22" fmla="*/ 661209 w 4072002"/>
              <a:gd name="connsiteY22" fmla="*/ 517752 h 779602"/>
              <a:gd name="connsiteX23" fmla="*/ 674303 w 4072002"/>
              <a:gd name="connsiteY23" fmla="*/ 537391 h 779602"/>
              <a:gd name="connsiteX24" fmla="*/ 680849 w 4072002"/>
              <a:gd name="connsiteY24" fmla="*/ 570122 h 779602"/>
              <a:gd name="connsiteX25" fmla="*/ 693943 w 4072002"/>
              <a:gd name="connsiteY25" fmla="*/ 583214 h 779602"/>
              <a:gd name="connsiteX26" fmla="*/ 720129 w 4072002"/>
              <a:gd name="connsiteY26" fmla="*/ 622492 h 779602"/>
              <a:gd name="connsiteX27" fmla="*/ 733222 w 4072002"/>
              <a:gd name="connsiteY27" fmla="*/ 642131 h 779602"/>
              <a:gd name="connsiteX28" fmla="*/ 746316 w 4072002"/>
              <a:gd name="connsiteY28" fmla="*/ 668316 h 779602"/>
              <a:gd name="connsiteX29" fmla="*/ 785595 w 4072002"/>
              <a:gd name="connsiteY29" fmla="*/ 701047 h 779602"/>
              <a:gd name="connsiteX30" fmla="*/ 818328 w 4072002"/>
              <a:gd name="connsiteY30" fmla="*/ 720685 h 779602"/>
              <a:gd name="connsiteX31" fmla="*/ 837968 w 4072002"/>
              <a:gd name="connsiteY31" fmla="*/ 733778 h 779602"/>
              <a:gd name="connsiteX32" fmla="*/ 883795 w 4072002"/>
              <a:gd name="connsiteY32" fmla="*/ 746870 h 779602"/>
              <a:gd name="connsiteX33" fmla="*/ 896888 w 4072002"/>
              <a:gd name="connsiteY33" fmla="*/ 759963 h 779602"/>
              <a:gd name="connsiteX34" fmla="*/ 1014727 w 4072002"/>
              <a:gd name="connsiteY34" fmla="*/ 779602 h 779602"/>
              <a:gd name="connsiteX35" fmla="*/ 1420618 w 4072002"/>
              <a:gd name="connsiteY35" fmla="*/ 766509 h 779602"/>
              <a:gd name="connsiteX36" fmla="*/ 1564644 w 4072002"/>
              <a:gd name="connsiteY36" fmla="*/ 746870 h 779602"/>
              <a:gd name="connsiteX37" fmla="*/ 1590830 w 4072002"/>
              <a:gd name="connsiteY37" fmla="*/ 740324 h 779602"/>
              <a:gd name="connsiteX38" fmla="*/ 1643203 w 4072002"/>
              <a:gd name="connsiteY38" fmla="*/ 733778 h 779602"/>
              <a:gd name="connsiteX39" fmla="*/ 1689030 w 4072002"/>
              <a:gd name="connsiteY39" fmla="*/ 707593 h 779602"/>
              <a:gd name="connsiteX40" fmla="*/ 1715216 w 4072002"/>
              <a:gd name="connsiteY40" fmla="*/ 701047 h 779602"/>
              <a:gd name="connsiteX41" fmla="*/ 1793776 w 4072002"/>
              <a:gd name="connsiteY41" fmla="*/ 668316 h 779602"/>
              <a:gd name="connsiteX42" fmla="*/ 1819962 w 4072002"/>
              <a:gd name="connsiteY42" fmla="*/ 655223 h 779602"/>
              <a:gd name="connsiteX43" fmla="*/ 1839602 w 4072002"/>
              <a:gd name="connsiteY43" fmla="*/ 648677 h 779602"/>
              <a:gd name="connsiteX44" fmla="*/ 1918162 w 4072002"/>
              <a:gd name="connsiteY44" fmla="*/ 629038 h 779602"/>
              <a:gd name="connsiteX45" fmla="*/ 1963988 w 4072002"/>
              <a:gd name="connsiteY45" fmla="*/ 622492 h 779602"/>
              <a:gd name="connsiteX46" fmla="*/ 2036001 w 4072002"/>
              <a:gd name="connsiteY46" fmla="*/ 602853 h 779602"/>
              <a:gd name="connsiteX47" fmla="*/ 2055641 w 4072002"/>
              <a:gd name="connsiteY47" fmla="*/ 596307 h 779602"/>
              <a:gd name="connsiteX48" fmla="*/ 2068734 w 4072002"/>
              <a:gd name="connsiteY48" fmla="*/ 583214 h 779602"/>
              <a:gd name="connsiteX49" fmla="*/ 2127654 w 4072002"/>
              <a:gd name="connsiteY49" fmla="*/ 563576 h 779602"/>
              <a:gd name="connsiteX50" fmla="*/ 2166933 w 4072002"/>
              <a:gd name="connsiteY50" fmla="*/ 537391 h 779602"/>
              <a:gd name="connsiteX51" fmla="*/ 2238946 w 4072002"/>
              <a:gd name="connsiteY51" fmla="*/ 524298 h 779602"/>
              <a:gd name="connsiteX52" fmla="*/ 2258586 w 4072002"/>
              <a:gd name="connsiteY52" fmla="*/ 517752 h 779602"/>
              <a:gd name="connsiteX53" fmla="*/ 2389519 w 4072002"/>
              <a:gd name="connsiteY53" fmla="*/ 524298 h 779602"/>
              <a:gd name="connsiteX54" fmla="*/ 2402612 w 4072002"/>
              <a:gd name="connsiteY54" fmla="*/ 537391 h 779602"/>
              <a:gd name="connsiteX55" fmla="*/ 2441892 w 4072002"/>
              <a:gd name="connsiteY55" fmla="*/ 602853 h 779602"/>
              <a:gd name="connsiteX56" fmla="*/ 2481171 w 4072002"/>
              <a:gd name="connsiteY56" fmla="*/ 622492 h 779602"/>
              <a:gd name="connsiteX57" fmla="*/ 2533545 w 4072002"/>
              <a:gd name="connsiteY57" fmla="*/ 648677 h 779602"/>
              <a:gd name="connsiteX58" fmla="*/ 2579371 w 4072002"/>
              <a:gd name="connsiteY58" fmla="*/ 661769 h 779602"/>
              <a:gd name="connsiteX59" fmla="*/ 2723397 w 4072002"/>
              <a:gd name="connsiteY59" fmla="*/ 648677 h 779602"/>
              <a:gd name="connsiteX60" fmla="*/ 2769223 w 4072002"/>
              <a:gd name="connsiteY60" fmla="*/ 642131 h 779602"/>
              <a:gd name="connsiteX61" fmla="*/ 2782316 w 4072002"/>
              <a:gd name="connsiteY61" fmla="*/ 629038 h 779602"/>
              <a:gd name="connsiteX62" fmla="*/ 2801956 w 4072002"/>
              <a:gd name="connsiteY62" fmla="*/ 622492 h 779602"/>
              <a:gd name="connsiteX63" fmla="*/ 2828143 w 4072002"/>
              <a:gd name="connsiteY63" fmla="*/ 609399 h 779602"/>
              <a:gd name="connsiteX64" fmla="*/ 2873969 w 4072002"/>
              <a:gd name="connsiteY64" fmla="*/ 570122 h 779602"/>
              <a:gd name="connsiteX65" fmla="*/ 2913249 w 4072002"/>
              <a:gd name="connsiteY65" fmla="*/ 550483 h 779602"/>
              <a:gd name="connsiteX66" fmla="*/ 2945982 w 4072002"/>
              <a:gd name="connsiteY66" fmla="*/ 517752 h 779602"/>
              <a:gd name="connsiteX67" fmla="*/ 2985262 w 4072002"/>
              <a:gd name="connsiteY67" fmla="*/ 491567 h 779602"/>
              <a:gd name="connsiteX68" fmla="*/ 3004902 w 4072002"/>
              <a:gd name="connsiteY68" fmla="*/ 478475 h 779602"/>
              <a:gd name="connsiteX69" fmla="*/ 3024541 w 4072002"/>
              <a:gd name="connsiteY69" fmla="*/ 471928 h 779602"/>
              <a:gd name="connsiteX70" fmla="*/ 3037635 w 4072002"/>
              <a:gd name="connsiteY70" fmla="*/ 452290 h 779602"/>
              <a:gd name="connsiteX71" fmla="*/ 3090008 w 4072002"/>
              <a:gd name="connsiteY71" fmla="*/ 432651 h 779602"/>
              <a:gd name="connsiteX72" fmla="*/ 3129287 w 4072002"/>
              <a:gd name="connsiteY72" fmla="*/ 406466 h 779602"/>
              <a:gd name="connsiteX73" fmla="*/ 3142381 w 4072002"/>
              <a:gd name="connsiteY73" fmla="*/ 393374 h 779602"/>
              <a:gd name="connsiteX74" fmla="*/ 3227487 w 4072002"/>
              <a:gd name="connsiteY74" fmla="*/ 386827 h 779602"/>
              <a:gd name="connsiteX75" fmla="*/ 3292953 w 4072002"/>
              <a:gd name="connsiteY75" fmla="*/ 373735 h 779602"/>
              <a:gd name="connsiteX76" fmla="*/ 3351873 w 4072002"/>
              <a:gd name="connsiteY76" fmla="*/ 360642 h 779602"/>
              <a:gd name="connsiteX77" fmla="*/ 3443526 w 4072002"/>
              <a:gd name="connsiteY77" fmla="*/ 354096 h 779602"/>
              <a:gd name="connsiteX78" fmla="*/ 3495899 w 4072002"/>
              <a:gd name="connsiteY78" fmla="*/ 347550 h 779602"/>
              <a:gd name="connsiteX79" fmla="*/ 3548272 w 4072002"/>
              <a:gd name="connsiteY79" fmla="*/ 334458 h 779602"/>
              <a:gd name="connsiteX80" fmla="*/ 3613738 w 4072002"/>
              <a:gd name="connsiteY80" fmla="*/ 295180 h 779602"/>
              <a:gd name="connsiteX81" fmla="*/ 3659564 w 4072002"/>
              <a:gd name="connsiteY81" fmla="*/ 262449 h 779602"/>
              <a:gd name="connsiteX82" fmla="*/ 3672657 w 4072002"/>
              <a:gd name="connsiteY82" fmla="*/ 249356 h 779602"/>
              <a:gd name="connsiteX83" fmla="*/ 3705391 w 4072002"/>
              <a:gd name="connsiteY83" fmla="*/ 242810 h 779602"/>
              <a:gd name="connsiteX84" fmla="*/ 3751217 w 4072002"/>
              <a:gd name="connsiteY84" fmla="*/ 210079 h 779602"/>
              <a:gd name="connsiteX85" fmla="*/ 3790497 w 4072002"/>
              <a:gd name="connsiteY85" fmla="*/ 196987 h 779602"/>
              <a:gd name="connsiteX86" fmla="*/ 3888696 w 4072002"/>
              <a:gd name="connsiteY86" fmla="*/ 183894 h 779602"/>
              <a:gd name="connsiteX87" fmla="*/ 3947616 w 4072002"/>
              <a:gd name="connsiteY87" fmla="*/ 170802 h 779602"/>
              <a:gd name="connsiteX88" fmla="*/ 3993442 w 4072002"/>
              <a:gd name="connsiteY88" fmla="*/ 157709 h 779602"/>
              <a:gd name="connsiteX89" fmla="*/ 4058908 w 4072002"/>
              <a:gd name="connsiteY89" fmla="*/ 111886 h 779602"/>
              <a:gd name="connsiteX90" fmla="*/ 4072002 w 4072002"/>
              <a:gd name="connsiteY90" fmla="*/ 92247 h 77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072002" h="779602">
                <a:moveTo>
                  <a:pt x="0" y="7146"/>
                </a:moveTo>
                <a:cubicBezTo>
                  <a:pt x="75975" y="-2351"/>
                  <a:pt x="57543" y="-4412"/>
                  <a:pt x="157119" y="13692"/>
                </a:cubicBezTo>
                <a:cubicBezTo>
                  <a:pt x="170698" y="16161"/>
                  <a:pt x="196399" y="26784"/>
                  <a:pt x="196399" y="26784"/>
                </a:cubicBezTo>
                <a:cubicBezTo>
                  <a:pt x="225981" y="56366"/>
                  <a:pt x="188588" y="22877"/>
                  <a:pt x="248772" y="52969"/>
                </a:cubicBezTo>
                <a:cubicBezTo>
                  <a:pt x="257501" y="57333"/>
                  <a:pt x="266485" y="61220"/>
                  <a:pt x="274958" y="66062"/>
                </a:cubicBezTo>
                <a:cubicBezTo>
                  <a:pt x="281789" y="69965"/>
                  <a:pt x="287366" y="76055"/>
                  <a:pt x="294598" y="79154"/>
                </a:cubicBezTo>
                <a:cubicBezTo>
                  <a:pt x="302868" y="82698"/>
                  <a:pt x="312167" y="83116"/>
                  <a:pt x="320785" y="85701"/>
                </a:cubicBezTo>
                <a:cubicBezTo>
                  <a:pt x="334004" y="89667"/>
                  <a:pt x="360065" y="98793"/>
                  <a:pt x="360065" y="98793"/>
                </a:cubicBezTo>
                <a:cubicBezTo>
                  <a:pt x="364429" y="103157"/>
                  <a:pt x="368338" y="108030"/>
                  <a:pt x="373158" y="111886"/>
                </a:cubicBezTo>
                <a:cubicBezTo>
                  <a:pt x="379302" y="116801"/>
                  <a:pt x="387883" y="118834"/>
                  <a:pt x="392798" y="124978"/>
                </a:cubicBezTo>
                <a:cubicBezTo>
                  <a:pt x="397109" y="130366"/>
                  <a:pt x="395333" y="139002"/>
                  <a:pt x="399344" y="144617"/>
                </a:cubicBezTo>
                <a:cubicBezTo>
                  <a:pt x="406519" y="154662"/>
                  <a:pt x="425531" y="170802"/>
                  <a:pt x="425531" y="170802"/>
                </a:cubicBezTo>
                <a:cubicBezTo>
                  <a:pt x="441987" y="220164"/>
                  <a:pt x="417875" y="161231"/>
                  <a:pt x="451717" y="203533"/>
                </a:cubicBezTo>
                <a:cubicBezTo>
                  <a:pt x="456028" y="208921"/>
                  <a:pt x="455546" y="216830"/>
                  <a:pt x="458264" y="223172"/>
                </a:cubicBezTo>
                <a:cubicBezTo>
                  <a:pt x="462108" y="232141"/>
                  <a:pt x="467733" y="240296"/>
                  <a:pt x="471357" y="249356"/>
                </a:cubicBezTo>
                <a:cubicBezTo>
                  <a:pt x="479999" y="270960"/>
                  <a:pt x="480752" y="291482"/>
                  <a:pt x="497544" y="308273"/>
                </a:cubicBezTo>
                <a:cubicBezTo>
                  <a:pt x="503108" y="313836"/>
                  <a:pt x="510637" y="317001"/>
                  <a:pt x="517184" y="321365"/>
                </a:cubicBezTo>
                <a:cubicBezTo>
                  <a:pt x="533637" y="370725"/>
                  <a:pt x="509530" y="311799"/>
                  <a:pt x="543370" y="354096"/>
                </a:cubicBezTo>
                <a:cubicBezTo>
                  <a:pt x="579510" y="399267"/>
                  <a:pt x="513271" y="349307"/>
                  <a:pt x="569557" y="386827"/>
                </a:cubicBezTo>
                <a:cubicBezTo>
                  <a:pt x="576692" y="408233"/>
                  <a:pt x="582279" y="430737"/>
                  <a:pt x="602290" y="445744"/>
                </a:cubicBezTo>
                <a:lnTo>
                  <a:pt x="628476" y="465382"/>
                </a:lnTo>
                <a:cubicBezTo>
                  <a:pt x="644933" y="514747"/>
                  <a:pt x="620819" y="455810"/>
                  <a:pt x="654663" y="498113"/>
                </a:cubicBezTo>
                <a:cubicBezTo>
                  <a:pt x="658974" y="503501"/>
                  <a:pt x="658123" y="511580"/>
                  <a:pt x="661209" y="517752"/>
                </a:cubicBezTo>
                <a:cubicBezTo>
                  <a:pt x="664728" y="524789"/>
                  <a:pt x="669938" y="530845"/>
                  <a:pt x="674303" y="537391"/>
                </a:cubicBezTo>
                <a:cubicBezTo>
                  <a:pt x="676485" y="548301"/>
                  <a:pt x="676466" y="559895"/>
                  <a:pt x="680849" y="570122"/>
                </a:cubicBezTo>
                <a:cubicBezTo>
                  <a:pt x="683280" y="575795"/>
                  <a:pt x="690240" y="578276"/>
                  <a:pt x="693943" y="583214"/>
                </a:cubicBezTo>
                <a:cubicBezTo>
                  <a:pt x="703385" y="595802"/>
                  <a:pt x="711400" y="609399"/>
                  <a:pt x="720129" y="622492"/>
                </a:cubicBezTo>
                <a:cubicBezTo>
                  <a:pt x="724493" y="629038"/>
                  <a:pt x="729703" y="635094"/>
                  <a:pt x="733222" y="642131"/>
                </a:cubicBezTo>
                <a:cubicBezTo>
                  <a:pt x="737587" y="650859"/>
                  <a:pt x="740644" y="660375"/>
                  <a:pt x="746316" y="668316"/>
                </a:cubicBezTo>
                <a:cubicBezTo>
                  <a:pt x="761865" y="690083"/>
                  <a:pt x="766457" y="685738"/>
                  <a:pt x="785595" y="701047"/>
                </a:cubicBezTo>
                <a:cubicBezTo>
                  <a:pt x="811269" y="721585"/>
                  <a:pt x="784224" y="709318"/>
                  <a:pt x="818328" y="720685"/>
                </a:cubicBezTo>
                <a:cubicBezTo>
                  <a:pt x="824875" y="725049"/>
                  <a:pt x="830931" y="730259"/>
                  <a:pt x="837968" y="733778"/>
                </a:cubicBezTo>
                <a:cubicBezTo>
                  <a:pt x="847359" y="738473"/>
                  <a:pt x="875406" y="744773"/>
                  <a:pt x="883795" y="746870"/>
                </a:cubicBezTo>
                <a:cubicBezTo>
                  <a:pt x="888159" y="751234"/>
                  <a:pt x="891157" y="757671"/>
                  <a:pt x="896888" y="759963"/>
                </a:cubicBezTo>
                <a:cubicBezTo>
                  <a:pt x="933709" y="774690"/>
                  <a:pt x="976240" y="775753"/>
                  <a:pt x="1014727" y="779602"/>
                </a:cubicBezTo>
                <a:lnTo>
                  <a:pt x="1420618" y="766509"/>
                </a:lnTo>
                <a:cubicBezTo>
                  <a:pt x="1453670" y="765132"/>
                  <a:pt x="1535667" y="754114"/>
                  <a:pt x="1564644" y="746870"/>
                </a:cubicBezTo>
                <a:cubicBezTo>
                  <a:pt x="1573373" y="744688"/>
                  <a:pt x="1581955" y="741803"/>
                  <a:pt x="1590830" y="740324"/>
                </a:cubicBezTo>
                <a:cubicBezTo>
                  <a:pt x="1608184" y="737432"/>
                  <a:pt x="1625745" y="735960"/>
                  <a:pt x="1643203" y="733778"/>
                </a:cubicBezTo>
                <a:cubicBezTo>
                  <a:pt x="1659486" y="722923"/>
                  <a:pt x="1670041" y="714713"/>
                  <a:pt x="1689030" y="707593"/>
                </a:cubicBezTo>
                <a:cubicBezTo>
                  <a:pt x="1697454" y="704434"/>
                  <a:pt x="1706487" y="703229"/>
                  <a:pt x="1715216" y="701047"/>
                </a:cubicBezTo>
                <a:cubicBezTo>
                  <a:pt x="1777319" y="659646"/>
                  <a:pt x="1660987" y="734711"/>
                  <a:pt x="1793776" y="668316"/>
                </a:cubicBezTo>
                <a:cubicBezTo>
                  <a:pt x="1802505" y="663952"/>
                  <a:pt x="1810992" y="659067"/>
                  <a:pt x="1819962" y="655223"/>
                </a:cubicBezTo>
                <a:cubicBezTo>
                  <a:pt x="1826305" y="652505"/>
                  <a:pt x="1832992" y="650660"/>
                  <a:pt x="1839602" y="648677"/>
                </a:cubicBezTo>
                <a:cubicBezTo>
                  <a:pt x="1872832" y="638709"/>
                  <a:pt x="1886167" y="634370"/>
                  <a:pt x="1918162" y="629038"/>
                </a:cubicBezTo>
                <a:cubicBezTo>
                  <a:pt x="1933382" y="626501"/>
                  <a:pt x="1948768" y="625029"/>
                  <a:pt x="1963988" y="622492"/>
                </a:cubicBezTo>
                <a:cubicBezTo>
                  <a:pt x="2001004" y="616323"/>
                  <a:pt x="1997639" y="615640"/>
                  <a:pt x="2036001" y="602853"/>
                </a:cubicBezTo>
                <a:lnTo>
                  <a:pt x="2055641" y="596307"/>
                </a:lnTo>
                <a:cubicBezTo>
                  <a:pt x="2060005" y="591943"/>
                  <a:pt x="2063115" y="585768"/>
                  <a:pt x="2068734" y="583214"/>
                </a:cubicBezTo>
                <a:cubicBezTo>
                  <a:pt x="2087581" y="574648"/>
                  <a:pt x="2127654" y="563576"/>
                  <a:pt x="2127654" y="563576"/>
                </a:cubicBezTo>
                <a:cubicBezTo>
                  <a:pt x="2140747" y="554848"/>
                  <a:pt x="2151411" y="539978"/>
                  <a:pt x="2166933" y="537391"/>
                </a:cubicBezTo>
                <a:cubicBezTo>
                  <a:pt x="2184459" y="534470"/>
                  <a:pt x="2220633" y="528876"/>
                  <a:pt x="2238946" y="524298"/>
                </a:cubicBezTo>
                <a:cubicBezTo>
                  <a:pt x="2245641" y="522624"/>
                  <a:pt x="2252039" y="519934"/>
                  <a:pt x="2258586" y="517752"/>
                </a:cubicBezTo>
                <a:cubicBezTo>
                  <a:pt x="2302230" y="519934"/>
                  <a:pt x="2346221" y="518394"/>
                  <a:pt x="2389519" y="524298"/>
                </a:cubicBezTo>
                <a:cubicBezTo>
                  <a:pt x="2395635" y="525132"/>
                  <a:pt x="2399852" y="531871"/>
                  <a:pt x="2402612" y="537391"/>
                </a:cubicBezTo>
                <a:cubicBezTo>
                  <a:pt x="2422311" y="576787"/>
                  <a:pt x="2403529" y="577279"/>
                  <a:pt x="2441892" y="602853"/>
                </a:cubicBezTo>
                <a:cubicBezTo>
                  <a:pt x="2484930" y="631544"/>
                  <a:pt x="2438583" y="603135"/>
                  <a:pt x="2481171" y="622492"/>
                </a:cubicBezTo>
                <a:cubicBezTo>
                  <a:pt x="2498940" y="630568"/>
                  <a:pt x="2514609" y="643943"/>
                  <a:pt x="2533545" y="648677"/>
                </a:cubicBezTo>
                <a:cubicBezTo>
                  <a:pt x="2566426" y="656897"/>
                  <a:pt x="2551195" y="652378"/>
                  <a:pt x="2579371" y="661769"/>
                </a:cubicBezTo>
                <a:lnTo>
                  <a:pt x="2723397" y="648677"/>
                </a:lnTo>
                <a:cubicBezTo>
                  <a:pt x="2738745" y="647089"/>
                  <a:pt x="2754584" y="647010"/>
                  <a:pt x="2769223" y="642131"/>
                </a:cubicBezTo>
                <a:cubicBezTo>
                  <a:pt x="2775078" y="640179"/>
                  <a:pt x="2777023" y="632213"/>
                  <a:pt x="2782316" y="629038"/>
                </a:cubicBezTo>
                <a:cubicBezTo>
                  <a:pt x="2788233" y="625488"/>
                  <a:pt x="2795613" y="625210"/>
                  <a:pt x="2801956" y="622492"/>
                </a:cubicBezTo>
                <a:cubicBezTo>
                  <a:pt x="2810926" y="618648"/>
                  <a:pt x="2819867" y="614571"/>
                  <a:pt x="2828143" y="609399"/>
                </a:cubicBezTo>
                <a:cubicBezTo>
                  <a:pt x="2867375" y="584881"/>
                  <a:pt x="2841829" y="596903"/>
                  <a:pt x="2873969" y="570122"/>
                </a:cubicBezTo>
                <a:cubicBezTo>
                  <a:pt x="2890889" y="556023"/>
                  <a:pt x="2893567" y="557044"/>
                  <a:pt x="2913249" y="550483"/>
                </a:cubicBezTo>
                <a:cubicBezTo>
                  <a:pt x="2923834" y="518727"/>
                  <a:pt x="2912275" y="537975"/>
                  <a:pt x="2945982" y="517752"/>
                </a:cubicBezTo>
                <a:cubicBezTo>
                  <a:pt x="2959476" y="509656"/>
                  <a:pt x="2972169" y="500295"/>
                  <a:pt x="2985262" y="491567"/>
                </a:cubicBezTo>
                <a:cubicBezTo>
                  <a:pt x="2991809" y="487203"/>
                  <a:pt x="2997438" y="480963"/>
                  <a:pt x="3004902" y="478475"/>
                </a:cubicBezTo>
                <a:lnTo>
                  <a:pt x="3024541" y="471928"/>
                </a:lnTo>
                <a:cubicBezTo>
                  <a:pt x="3028906" y="465382"/>
                  <a:pt x="3031233" y="456863"/>
                  <a:pt x="3037635" y="452290"/>
                </a:cubicBezTo>
                <a:cubicBezTo>
                  <a:pt x="3044488" y="447396"/>
                  <a:pt x="3078179" y="436593"/>
                  <a:pt x="3090008" y="432651"/>
                </a:cubicBezTo>
                <a:cubicBezTo>
                  <a:pt x="3139946" y="382716"/>
                  <a:pt x="3081920" y="434884"/>
                  <a:pt x="3129287" y="406466"/>
                </a:cubicBezTo>
                <a:cubicBezTo>
                  <a:pt x="3134580" y="403291"/>
                  <a:pt x="3136329" y="394584"/>
                  <a:pt x="3142381" y="393374"/>
                </a:cubicBezTo>
                <a:cubicBezTo>
                  <a:pt x="3170281" y="387794"/>
                  <a:pt x="3199118" y="389009"/>
                  <a:pt x="3227487" y="386827"/>
                </a:cubicBezTo>
                <a:cubicBezTo>
                  <a:pt x="3249309" y="382463"/>
                  <a:pt x="3271229" y="378562"/>
                  <a:pt x="3292953" y="373735"/>
                </a:cubicBezTo>
                <a:cubicBezTo>
                  <a:pt x="3312593" y="369371"/>
                  <a:pt x="3331923" y="363244"/>
                  <a:pt x="3351873" y="360642"/>
                </a:cubicBezTo>
                <a:cubicBezTo>
                  <a:pt x="3382245" y="356681"/>
                  <a:pt x="3413023" y="356869"/>
                  <a:pt x="3443526" y="354096"/>
                </a:cubicBezTo>
                <a:cubicBezTo>
                  <a:pt x="3461047" y="352503"/>
                  <a:pt x="3478441" y="349732"/>
                  <a:pt x="3495899" y="347550"/>
                </a:cubicBezTo>
                <a:cubicBezTo>
                  <a:pt x="3513357" y="343186"/>
                  <a:pt x="3533299" y="344439"/>
                  <a:pt x="3548272" y="334458"/>
                </a:cubicBezTo>
                <a:cubicBezTo>
                  <a:pt x="3644337" y="270417"/>
                  <a:pt x="3543294" y="335431"/>
                  <a:pt x="3613738" y="295180"/>
                </a:cubicBezTo>
                <a:cubicBezTo>
                  <a:pt x="3624565" y="288993"/>
                  <a:pt x="3651894" y="268840"/>
                  <a:pt x="3659564" y="262449"/>
                </a:cubicBezTo>
                <a:cubicBezTo>
                  <a:pt x="3664306" y="258498"/>
                  <a:pt x="3666984" y="251787"/>
                  <a:pt x="3672657" y="249356"/>
                </a:cubicBezTo>
                <a:cubicBezTo>
                  <a:pt x="3682885" y="244973"/>
                  <a:pt x="3694480" y="244992"/>
                  <a:pt x="3705391" y="242810"/>
                </a:cubicBezTo>
                <a:cubicBezTo>
                  <a:pt x="3708905" y="240175"/>
                  <a:pt x="3743388" y="213558"/>
                  <a:pt x="3751217" y="210079"/>
                </a:cubicBezTo>
                <a:cubicBezTo>
                  <a:pt x="3763829" y="204474"/>
                  <a:pt x="3777049" y="200090"/>
                  <a:pt x="3790497" y="196987"/>
                </a:cubicBezTo>
                <a:cubicBezTo>
                  <a:pt x="3803740" y="193931"/>
                  <a:pt x="3878020" y="185536"/>
                  <a:pt x="3888696" y="183894"/>
                </a:cubicBezTo>
                <a:cubicBezTo>
                  <a:pt x="3903317" y="181645"/>
                  <a:pt x="3932415" y="175145"/>
                  <a:pt x="3947616" y="170802"/>
                </a:cubicBezTo>
                <a:cubicBezTo>
                  <a:pt x="4013369" y="152016"/>
                  <a:pt x="3911567" y="178176"/>
                  <a:pt x="3993442" y="157709"/>
                </a:cubicBezTo>
                <a:cubicBezTo>
                  <a:pt x="3999856" y="153433"/>
                  <a:pt x="4049215" y="121578"/>
                  <a:pt x="4058908" y="111886"/>
                </a:cubicBezTo>
                <a:cubicBezTo>
                  <a:pt x="4064472" y="106323"/>
                  <a:pt x="4072002" y="92247"/>
                  <a:pt x="4072002" y="92247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501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Macintosh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Ramjaun</dc:creator>
  <cp:lastModifiedBy>Tim Ramjaun</cp:lastModifiedBy>
  <cp:revision>1</cp:revision>
  <dcterms:created xsi:type="dcterms:W3CDTF">2013-06-27T17:23:26Z</dcterms:created>
  <dcterms:modified xsi:type="dcterms:W3CDTF">2013-06-27T17:32:38Z</dcterms:modified>
</cp:coreProperties>
</file>